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23"/>
  </p:notesMasterIdLst>
  <p:sldIdLst>
    <p:sldId id="288" r:id="rId5"/>
    <p:sldId id="290" r:id="rId6"/>
    <p:sldId id="291" r:id="rId7"/>
    <p:sldId id="292" r:id="rId8"/>
    <p:sldId id="293" r:id="rId9"/>
    <p:sldId id="294" r:id="rId10"/>
    <p:sldId id="295" r:id="rId11"/>
    <p:sldId id="348" r:id="rId12"/>
    <p:sldId id="296" r:id="rId13"/>
    <p:sldId id="297" r:id="rId14"/>
    <p:sldId id="343" r:id="rId15"/>
    <p:sldId id="346" r:id="rId16"/>
    <p:sldId id="347" r:id="rId17"/>
    <p:sldId id="306" r:id="rId18"/>
    <p:sldId id="302" r:id="rId19"/>
    <p:sldId id="307" r:id="rId20"/>
    <p:sldId id="308" r:id="rId21"/>
    <p:sldId id="3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BF6B4D-634D-DCE8-B7D4-A456CEA872AC}" name="Smith, Mike (Corporate)" initials="S(" userId="S::mike.smith2@staffordshire.gov.uk::20e61e6b-d12b-4ce6-80b4-94eefed106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59" autoAdjust="0"/>
    <p:restoredTop sz="84076" autoAdjust="0"/>
  </p:normalViewPr>
  <p:slideViewPr>
    <p:cSldViewPr snapToGrid="0">
      <p:cViewPr varScale="1">
        <p:scale>
          <a:sx n="92" d="100"/>
          <a:sy n="92" d="100"/>
        </p:scale>
        <p:origin x="15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52BBD-CA52-4570-A06C-2F4E98579082}" type="datetimeFigureOut">
              <a:t>8/23/2024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AECCF-A2BC-4CE0-A992-AEC1194AA242}" type="slidenum">
              <a:t>‹#›</a:t>
            </a:fld>
            <a:endParaRPr lang="en-GB"/>
          </a:p>
        </p:txBody>
      </p:sp>
    </p:spTree>
    <p:extLst>
      <p:ext uri="{BB962C8B-B14F-4D97-AF65-F5344CB8AC3E}">
        <p14:creationId xmlns:p14="http://schemas.microsoft.com/office/powerpoint/2010/main" val="132493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bg>
      <p:bgPr>
        <a:solidFill>
          <a:srgbClr val="22326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1139826" y="693365"/>
            <a:ext cx="2145834" cy="500062"/>
          </a:xfrm>
          <a:prstGeom prst="rect">
            <a:avLst/>
          </a:prstGeom>
        </p:spPr>
      </p:pic>
      <p:sp>
        <p:nvSpPr>
          <p:cNvPr id="3" name="Chevron 2">
            <a:extLst>
              <a:ext uri="{FF2B5EF4-FFF2-40B4-BE49-F238E27FC236}">
                <a16:creationId xmlns:a16="http://schemas.microsoft.com/office/drawing/2014/main" id="{695CA117-30A1-3D48-AD94-E7DE2FBA6A9A}"/>
              </a:ext>
            </a:extLst>
          </p:cNvPr>
          <p:cNvSpPr/>
          <p:nvPr userDrawn="1"/>
        </p:nvSpPr>
        <p:spPr>
          <a:xfrm rot="16200000">
            <a:off x="3918842" y="-1402670"/>
            <a:ext cx="4336474" cy="12187455"/>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811338" y="1854199"/>
            <a:ext cx="8713787" cy="946151"/>
          </a:xfrm>
        </p:spPr>
        <p:txBody>
          <a:bodyPr lIns="0" tIns="0" rIns="0" bIns="0" anchor="t">
            <a:normAutofit/>
          </a:bodyPr>
          <a:lstStyle>
            <a:lvl1pPr algn="l">
              <a:defRPr sz="5400" b="1" i="0">
                <a:solidFill>
                  <a:schemeClr val="bg1"/>
                </a:solidFill>
                <a:latin typeface="Avenir Black" panose="02000503020000020003" pitchFamily="2" charset="0"/>
              </a:defRPr>
            </a:lvl1pPr>
          </a:lstStyle>
          <a:p>
            <a:r>
              <a:rPr lang="en-GB" dirty="0"/>
              <a:t>Click to add title</a:t>
            </a:r>
            <a:endParaRPr lang="en-US" dirty="0"/>
          </a:p>
        </p:txBody>
      </p:sp>
      <p:sp>
        <p:nvSpPr>
          <p:cNvPr id="15" name="Text Placeholder 14">
            <a:extLst>
              <a:ext uri="{FF2B5EF4-FFF2-40B4-BE49-F238E27FC236}">
                <a16:creationId xmlns:a16="http://schemas.microsoft.com/office/drawing/2014/main" id="{F00F08E7-4D25-0C44-9AD0-39FC34248D47}"/>
              </a:ext>
            </a:extLst>
          </p:cNvPr>
          <p:cNvSpPr>
            <a:spLocks noGrp="1"/>
          </p:cNvSpPr>
          <p:nvPr>
            <p:ph type="body" sz="quarter" idx="10" hasCustomPrompt="1"/>
          </p:nvPr>
        </p:nvSpPr>
        <p:spPr>
          <a:xfrm>
            <a:off x="1811338" y="3338953"/>
            <a:ext cx="3656012"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author</a:t>
            </a:r>
            <a:endParaRPr lang="en-US" dirty="0"/>
          </a:p>
        </p:txBody>
      </p:sp>
      <p:sp>
        <p:nvSpPr>
          <p:cNvPr id="20" name="Text Placeholder 14">
            <a:extLst>
              <a:ext uri="{FF2B5EF4-FFF2-40B4-BE49-F238E27FC236}">
                <a16:creationId xmlns:a16="http://schemas.microsoft.com/office/drawing/2014/main" id="{0C1DC898-789C-B443-8C74-878DF5F3C21F}"/>
              </a:ext>
            </a:extLst>
          </p:cNvPr>
          <p:cNvSpPr>
            <a:spLocks noGrp="1"/>
          </p:cNvSpPr>
          <p:nvPr>
            <p:ph type="body" sz="quarter" idx="11" hasCustomPrompt="1"/>
          </p:nvPr>
        </p:nvSpPr>
        <p:spPr>
          <a:xfrm>
            <a:off x="1811338" y="3716247"/>
            <a:ext cx="3656011"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date</a:t>
            </a:r>
            <a:endParaRPr lang="en-US" dirty="0"/>
          </a:p>
        </p:txBody>
      </p:sp>
      <p:sp>
        <p:nvSpPr>
          <p:cNvPr id="21" name="Subtitle 2">
            <a:extLst>
              <a:ext uri="{FF2B5EF4-FFF2-40B4-BE49-F238E27FC236}">
                <a16:creationId xmlns:a16="http://schemas.microsoft.com/office/drawing/2014/main" id="{1F2FFCD7-527B-DA4F-9339-2D0646B865F7}"/>
              </a:ext>
            </a:extLst>
          </p:cNvPr>
          <p:cNvSpPr>
            <a:spLocks noGrp="1"/>
          </p:cNvSpPr>
          <p:nvPr>
            <p:ph type="subTitle" idx="1" hasCustomPrompt="1"/>
          </p:nvPr>
        </p:nvSpPr>
        <p:spPr>
          <a:xfrm>
            <a:off x="1811338" y="2790825"/>
            <a:ext cx="8713787" cy="546833"/>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3814469121"/>
      </p:ext>
    </p:extLst>
  </p:cSld>
  <p:clrMapOvr>
    <a:masterClrMapping/>
  </p:clrMapOvr>
  <p:extLst>
    <p:ext uri="{DCECCB84-F9BA-43D5-87BE-67443E8EF086}">
      <p15:sldGuideLst xmlns:p15="http://schemas.microsoft.com/office/powerpoint/2012/main">
        <p15:guide id="1" pos="3840">
          <p15:clr>
            <a:srgbClr val="FBAE40"/>
          </p15:clr>
        </p15:guide>
        <p15:guide id="2" pos="1141">
          <p15:clr>
            <a:srgbClr val="FBAE40"/>
          </p15:clr>
        </p15:guide>
        <p15:guide id="3" pos="6630">
          <p15:clr>
            <a:srgbClr val="FBAE40"/>
          </p15:clr>
        </p15:guide>
        <p15:guide id="4">
          <p15:clr>
            <a:srgbClr val="FBAE40"/>
          </p15:clr>
        </p15:guide>
        <p15:guide id="5" pos="7673">
          <p15:clr>
            <a:srgbClr val="FBAE40"/>
          </p15:clr>
        </p15:guide>
        <p15:guide id="6" orient="horz" pos="4315">
          <p15:clr>
            <a:srgbClr val="FBAE40"/>
          </p15:clr>
        </p15:guide>
        <p15:guide id="7" orient="horz">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amp; 1 Column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3811588"/>
          </a:xfrm>
        </p:spPr>
        <p:txBody>
          <a:bodyPr lIns="36000" tIns="36000" rIns="36000">
            <a:normAutofit/>
          </a:bodyPr>
          <a:lstStyle>
            <a:lvl1pPr marL="0" marR="0" indent="0" algn="l" defTabSz="914400" rtl="0" eaLnBrk="1" fontAlgn="auto" latinLnBrk="0" hangingPunct="1">
              <a:lnSpc>
                <a:spcPts val="16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4" name="Subtitle 2">
            <a:extLst>
              <a:ext uri="{FF2B5EF4-FFF2-40B4-BE49-F238E27FC236}">
                <a16:creationId xmlns:a16="http://schemas.microsoft.com/office/drawing/2014/main" id="{C7ED89B5-8924-1343-95F1-1267CB911BD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2093564857"/>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3" pos="3137">
          <p15:clr>
            <a:srgbClr val="FBAE40"/>
          </p15:clr>
        </p15:guide>
        <p15:guide id="24" pos="34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 &amp; 1 Column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452C2A61-2143-C84C-B01A-5F9EEC253397}"/>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3811588"/>
          </a:xfrm>
        </p:spPr>
        <p:txBody>
          <a:bodyPr lIns="36000" tIns="36000" rIns="36000">
            <a:normAutofit/>
          </a:bodyPr>
          <a:lstStyle>
            <a:lvl1pPr marL="0" marR="0" indent="0" algn="l" defTabSz="914400" rtl="0" eaLnBrk="1" fontAlgn="auto" latinLnBrk="0" hangingPunct="1">
              <a:lnSpc>
                <a:spcPts val="16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5" name="Subtitle 2">
            <a:extLst>
              <a:ext uri="{FF2B5EF4-FFF2-40B4-BE49-F238E27FC236}">
                <a16:creationId xmlns:a16="http://schemas.microsoft.com/office/drawing/2014/main" id="{AC72823F-E27F-214A-9B77-20D43DCC4AD8}"/>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975601122"/>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8" pos="3409">
          <p15:clr>
            <a:srgbClr val="FBAE40"/>
          </p15:clr>
        </p15:guide>
        <p15:guide id="29" pos="7106">
          <p15:clr>
            <a:srgbClr val="FBAE40"/>
          </p15:clr>
        </p15:guide>
        <p15:guide id="30" pos="313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amp; 2 Column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2942070"/>
          </a:xfrm>
        </p:spPr>
        <p:txBody>
          <a:bodyPr lIns="36000" tIns="36000" rIns="36000" numCol="2" spcCol="216000">
            <a:noAutofit/>
          </a:bodyPr>
          <a:lstStyle>
            <a:lvl1pPr marL="0" marR="0" indent="0" algn="l" defTabSz="914400" rtl="0" eaLnBrk="1" fontAlgn="auto" latinLnBrk="0" hangingPunct="1">
              <a:lnSpc>
                <a:spcPts val="15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4" name="Subtitle 2">
            <a:extLst>
              <a:ext uri="{FF2B5EF4-FFF2-40B4-BE49-F238E27FC236}">
                <a16:creationId xmlns:a16="http://schemas.microsoft.com/office/drawing/2014/main" id="{401D00D5-8239-6446-9340-2B7DAE1D2E13}"/>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226256636"/>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p15:clr>
            <a:srgbClr val="FBAE40"/>
          </p15:clr>
        </p15:guide>
        <p15:guide id="28" pos="3409">
          <p15:clr>
            <a:srgbClr val="FBAE40"/>
          </p15:clr>
        </p15:guide>
        <p15:guide id="29" pos="71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amp; 2 Columns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2B57AB05-1D4A-8944-9DCA-EE76649D6659}"/>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indent="0">
              <a:lnSpc>
                <a:spcPts val="2080"/>
              </a:lnSpc>
              <a:buNone/>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2" name="Text Placeholder 3">
            <a:extLst>
              <a:ext uri="{FF2B5EF4-FFF2-40B4-BE49-F238E27FC236}">
                <a16:creationId xmlns:a16="http://schemas.microsoft.com/office/drawing/2014/main" id="{F58A7928-603D-E14E-A5FA-2D36965E508A}"/>
              </a:ext>
            </a:extLst>
          </p:cNvPr>
          <p:cNvSpPr>
            <a:spLocks noGrp="1"/>
          </p:cNvSpPr>
          <p:nvPr>
            <p:ph type="body" sz="half" idx="13" hasCustomPrompt="1"/>
          </p:nvPr>
        </p:nvSpPr>
        <p:spPr>
          <a:xfrm>
            <a:off x="5422106" y="2276475"/>
            <a:ext cx="5858669" cy="2997489"/>
          </a:xfrm>
        </p:spPr>
        <p:txBody>
          <a:bodyPr lIns="36000" tIns="36000" rIns="36000" numCol="2" spcCol="216000">
            <a:noAutofit/>
          </a:bodyPr>
          <a:lstStyle>
            <a:lvl1pPr marL="0" marR="0" indent="0" algn="l" defTabSz="914400" rtl="0" eaLnBrk="1" fontAlgn="auto" latinLnBrk="0" hangingPunct="1">
              <a:lnSpc>
                <a:spcPts val="1540"/>
              </a:lnSpc>
              <a:spcBef>
                <a:spcPts val="1000"/>
              </a:spcBef>
              <a:spcAft>
                <a:spcPts val="0"/>
              </a:spcAft>
              <a:buClrTx/>
              <a:buSzTx/>
              <a:buFont typeface="Arial" panose="020B0604020202020204" pitchFamily="34" charset="0"/>
              <a:buNone/>
              <a:tabLst/>
              <a:defRPr sz="11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a:p>
            <a:pPr lvl="0"/>
            <a:r>
              <a:rPr lang="en-GB" dirty="0"/>
              <a:t>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5" name="Subtitle 2">
            <a:extLst>
              <a:ext uri="{FF2B5EF4-FFF2-40B4-BE49-F238E27FC236}">
                <a16:creationId xmlns:a16="http://schemas.microsoft.com/office/drawing/2014/main" id="{3597F9B5-1FDA-0541-99A9-87DD34B3E6D7}"/>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918980761"/>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p15:clr>
            <a:srgbClr val="FBAE40"/>
          </p15:clr>
        </p15:guide>
        <p15:guide id="28" pos="3409">
          <p15:clr>
            <a:srgbClr val="FBAE40"/>
          </p15:clr>
        </p15:guide>
        <p15:guide id="29" pos="71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amp; Imag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24" name="Subtitle 2">
            <a:extLst>
              <a:ext uri="{FF2B5EF4-FFF2-40B4-BE49-F238E27FC236}">
                <a16:creationId xmlns:a16="http://schemas.microsoft.com/office/drawing/2014/main" id="{EEEAF816-57B6-F344-83A8-6A5CB9A7B62D}"/>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39" name="Picture Placeholder 38">
            <a:extLst>
              <a:ext uri="{FF2B5EF4-FFF2-40B4-BE49-F238E27FC236}">
                <a16:creationId xmlns:a16="http://schemas.microsoft.com/office/drawing/2014/main" id="{E9E911EA-743E-BA4B-BD95-353896B93A70}"/>
              </a:ext>
            </a:extLst>
          </p:cNvPr>
          <p:cNvSpPr>
            <a:spLocks noGrp="1"/>
          </p:cNvSpPr>
          <p:nvPr>
            <p:ph type="pic" sz="quarter" idx="10"/>
          </p:nvPr>
        </p:nvSpPr>
        <p:spPr>
          <a:xfrm>
            <a:off x="5421313" y="2276475"/>
            <a:ext cx="5859462" cy="3284538"/>
          </a:xfrm>
        </p:spPr>
        <p:txBody>
          <a:bodyPr/>
          <a:lstStyle/>
          <a:p>
            <a:endParaRPr lang="en-US"/>
          </a:p>
        </p:txBody>
      </p:sp>
    </p:spTree>
    <p:extLst>
      <p:ext uri="{BB962C8B-B14F-4D97-AF65-F5344CB8AC3E}">
        <p14:creationId xmlns:p14="http://schemas.microsoft.com/office/powerpoint/2010/main" val="856484807"/>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p15:clr>
            <a:srgbClr val="FBAE40"/>
          </p15:clr>
        </p15:guide>
        <p15:guide id="28" pos="3409">
          <p15:clr>
            <a:srgbClr val="FBAE40"/>
          </p15:clr>
        </p15:guide>
        <p15:guide id="29" pos="71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amp; Image B">
    <p:spTree>
      <p:nvGrpSpPr>
        <p:cNvPr id="1" name=""/>
        <p:cNvGrpSpPr/>
        <p:nvPr/>
      </p:nvGrpSpPr>
      <p:grpSpPr>
        <a:xfrm>
          <a:off x="0" y="0"/>
          <a:ext cx="0" cy="0"/>
          <a:chOff x="0" y="0"/>
          <a:chExt cx="0" cy="0"/>
        </a:xfrm>
      </p:grpSpPr>
      <p:sp>
        <p:nvSpPr>
          <p:cNvPr id="14" name="Chevron 2">
            <a:extLst>
              <a:ext uri="{FF2B5EF4-FFF2-40B4-BE49-F238E27FC236}">
                <a16:creationId xmlns:a16="http://schemas.microsoft.com/office/drawing/2014/main" id="{8CC8A3B5-C2F4-FC47-9B2F-2D54DFF905EC}"/>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235075" y="2276475"/>
            <a:ext cx="3744914" cy="3811588"/>
          </a:xfrm>
        </p:spPr>
        <p:txBody>
          <a:bodyPr lIns="36000" tIns="36000" rIns="36000" bIns="36000">
            <a:norm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1064A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2" name="Subtitle 2">
            <a:extLst>
              <a:ext uri="{FF2B5EF4-FFF2-40B4-BE49-F238E27FC236}">
                <a16:creationId xmlns:a16="http://schemas.microsoft.com/office/drawing/2014/main" id="{17C6B7B2-741D-CC40-882F-88DF61184F1B}"/>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16" name="Picture Placeholder 38">
            <a:extLst>
              <a:ext uri="{FF2B5EF4-FFF2-40B4-BE49-F238E27FC236}">
                <a16:creationId xmlns:a16="http://schemas.microsoft.com/office/drawing/2014/main" id="{B36F1373-C610-B147-A55A-9A00F32CB10B}"/>
              </a:ext>
            </a:extLst>
          </p:cNvPr>
          <p:cNvSpPr>
            <a:spLocks noGrp="1"/>
          </p:cNvSpPr>
          <p:nvPr>
            <p:ph type="pic" sz="quarter" idx="10"/>
          </p:nvPr>
        </p:nvSpPr>
        <p:spPr>
          <a:xfrm>
            <a:off x="5421313" y="2276475"/>
            <a:ext cx="5859462" cy="3284538"/>
          </a:xfrm>
        </p:spPr>
        <p:txBody>
          <a:bodyPr/>
          <a:lstStyle/>
          <a:p>
            <a:endParaRPr lang="en-US"/>
          </a:p>
        </p:txBody>
      </p:sp>
    </p:spTree>
    <p:extLst>
      <p:ext uri="{BB962C8B-B14F-4D97-AF65-F5344CB8AC3E}">
        <p14:creationId xmlns:p14="http://schemas.microsoft.com/office/powerpoint/2010/main" val="4219379129"/>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guide id="27" pos="3137">
          <p15:clr>
            <a:srgbClr val="FBAE40"/>
          </p15:clr>
        </p15:guide>
        <p15:guide id="28" pos="3409">
          <p15:clr>
            <a:srgbClr val="FBAE40"/>
          </p15:clr>
        </p15:guide>
        <p15:guide id="29" pos="71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31" name="Title 1">
            <a:extLst>
              <a:ext uri="{FF2B5EF4-FFF2-40B4-BE49-F238E27FC236}">
                <a16:creationId xmlns:a16="http://schemas.microsoft.com/office/drawing/2014/main" id="{038F9307-26EE-324B-AF20-4C9BFC2854D9}"/>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35" name="Slide Number Placeholder 5">
            <a:extLst>
              <a:ext uri="{FF2B5EF4-FFF2-40B4-BE49-F238E27FC236}">
                <a16:creationId xmlns:a16="http://schemas.microsoft.com/office/drawing/2014/main" id="{3756E0BB-5B10-D447-AE8F-C853E7EA205D}"/>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8" name="Picture 7" descr="A black and yellow logo&#10;&#10;Description automatically generated with low confidence">
            <a:extLst>
              <a:ext uri="{FF2B5EF4-FFF2-40B4-BE49-F238E27FC236}">
                <a16:creationId xmlns:a16="http://schemas.microsoft.com/office/drawing/2014/main" id="{1FB3A1F8-FF8C-3047-A7BD-2F6B7E50C17B}"/>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10" name="Subtitle 2">
            <a:extLst>
              <a:ext uri="{FF2B5EF4-FFF2-40B4-BE49-F238E27FC236}">
                <a16:creationId xmlns:a16="http://schemas.microsoft.com/office/drawing/2014/main" id="{5A4FBBEA-C20F-8445-8D29-26F06ACF0D4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4" name="Text Placeholder 3">
            <a:extLst>
              <a:ext uri="{FF2B5EF4-FFF2-40B4-BE49-F238E27FC236}">
                <a16:creationId xmlns:a16="http://schemas.microsoft.com/office/drawing/2014/main" id="{11080C09-09C9-BA4C-89FF-61C9129885BA}"/>
              </a:ext>
            </a:extLst>
          </p:cNvPr>
          <p:cNvSpPr>
            <a:spLocks noGrp="1"/>
          </p:cNvSpPr>
          <p:nvPr>
            <p:ph type="body" sz="quarter" idx="14" hasCustomPrompt="1"/>
          </p:nvPr>
        </p:nvSpPr>
        <p:spPr>
          <a:xfrm>
            <a:off x="1257922" y="2275778"/>
            <a:ext cx="6243638" cy="3103563"/>
          </a:xfrm>
        </p:spPr>
        <p:txBody>
          <a:bodyPr>
            <a:noAutofit/>
          </a:bodyPr>
          <a:lstStyle>
            <a:lvl1pPr marL="228600" indent="-228600">
              <a:lnSpc>
                <a:spcPct val="100000"/>
              </a:lnSpc>
              <a:buClr>
                <a:srgbClr val="1064A2"/>
              </a:buClr>
              <a:tabLst/>
              <a:defRPr sz="1600"/>
            </a:lvl1pPr>
            <a:lvl2pPr>
              <a:lnSpc>
                <a:spcPct val="100000"/>
              </a:lnSpc>
              <a:spcBef>
                <a:spcPts val="600"/>
              </a:spcBef>
              <a:buClr>
                <a:srgbClr val="1064A2"/>
              </a:buClr>
              <a:defRPr sz="1200"/>
            </a:lvl2pPr>
            <a:lvl3pPr>
              <a:lnSpc>
                <a:spcPct val="100000"/>
              </a:lnSpc>
              <a:buClr>
                <a:srgbClr val="1064A2"/>
              </a:buClr>
              <a:defRPr sz="1600"/>
            </a:lvl3pPr>
            <a:lvl4pPr>
              <a:lnSpc>
                <a:spcPct val="100000"/>
              </a:lnSpc>
              <a:buClr>
                <a:srgbClr val="1064A2"/>
              </a:buClr>
              <a:defRPr sz="1400"/>
            </a:lvl4pPr>
            <a:lvl5pPr>
              <a:lnSpc>
                <a:spcPct val="100000"/>
              </a:lnSpc>
              <a:buClr>
                <a:srgbClr val="1064A2"/>
              </a:buClr>
              <a:defRPr sz="1100"/>
            </a:lvl5pPr>
          </a:lstStyle>
          <a:p>
            <a:pPr lvl="0"/>
            <a:r>
              <a:rPr lang="en-GB" dirty="0"/>
              <a:t>Click to add bullet</a:t>
            </a:r>
          </a:p>
          <a:p>
            <a:pPr lvl="1"/>
            <a:r>
              <a:rPr lang="en-GB" dirty="0"/>
              <a:t>12pt sub bullet point</a:t>
            </a:r>
          </a:p>
          <a:p>
            <a:pPr lvl="2"/>
            <a:r>
              <a:rPr lang="en-GB" dirty="0"/>
              <a:t>16pt body copy</a:t>
            </a:r>
            <a:endParaRPr lang="en-US" dirty="0"/>
          </a:p>
        </p:txBody>
      </p:sp>
    </p:spTree>
    <p:extLst>
      <p:ext uri="{BB962C8B-B14F-4D97-AF65-F5344CB8AC3E}">
        <p14:creationId xmlns:p14="http://schemas.microsoft.com/office/powerpoint/2010/main" val="1352112630"/>
      </p:ext>
    </p:extLst>
  </p:cSld>
  <p:clrMapOvr>
    <a:masterClrMapping/>
  </p:clrMapOvr>
  <p:extLst>
    <p:ext uri="{DCECCB84-F9BA-43D5-87BE-67443E8EF086}">
      <p15:sldGuideLst xmlns:p15="http://schemas.microsoft.com/office/powerpoint/2012/main">
        <p15:guide id="2" pos="279">
          <p15:clr>
            <a:srgbClr val="FBAE40"/>
          </p15:clr>
        </p15:guide>
        <p15:guide id="11" orient="horz" pos="391">
          <p15:clr>
            <a:srgbClr val="FBAE40"/>
          </p15:clr>
        </p15:guide>
        <p15:guide id="12" orient="horz" pos="867">
          <p15:clr>
            <a:srgbClr val="FBAE40"/>
          </p15:clr>
        </p15:guide>
        <p15:guide id="14" orient="horz" pos="1434">
          <p15:clr>
            <a:srgbClr val="FBAE40"/>
          </p15:clr>
        </p15:guide>
        <p15:guide id="24" pos="7401">
          <p15:clr>
            <a:srgbClr val="FBAE40"/>
          </p15:clr>
        </p15:guide>
        <p15:guide id="25" pos="4838">
          <p15:clr>
            <a:srgbClr val="FBAE40"/>
          </p15:clr>
        </p15:guide>
        <p15:guide id="27" pos="7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B">
    <p:spTree>
      <p:nvGrpSpPr>
        <p:cNvPr id="1" name=""/>
        <p:cNvGrpSpPr/>
        <p:nvPr/>
      </p:nvGrpSpPr>
      <p:grpSpPr>
        <a:xfrm>
          <a:off x="0" y="0"/>
          <a:ext cx="0" cy="0"/>
          <a:chOff x="0" y="0"/>
          <a:chExt cx="0" cy="0"/>
        </a:xfrm>
      </p:grpSpPr>
      <p:sp>
        <p:nvSpPr>
          <p:cNvPr id="9" name="Chevron 2">
            <a:extLst>
              <a:ext uri="{FF2B5EF4-FFF2-40B4-BE49-F238E27FC236}">
                <a16:creationId xmlns:a16="http://schemas.microsoft.com/office/drawing/2014/main" id="{1BFBCF12-6209-DF4A-BFC2-43CA6DF0F419}"/>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itle 1">
            <a:extLst>
              <a:ext uri="{FF2B5EF4-FFF2-40B4-BE49-F238E27FC236}">
                <a16:creationId xmlns:a16="http://schemas.microsoft.com/office/drawing/2014/main" id="{038F9307-26EE-324B-AF20-4C9BFC2854D9}"/>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35" name="Slide Number Placeholder 5">
            <a:extLst>
              <a:ext uri="{FF2B5EF4-FFF2-40B4-BE49-F238E27FC236}">
                <a16:creationId xmlns:a16="http://schemas.microsoft.com/office/drawing/2014/main" id="{3756E0BB-5B10-D447-AE8F-C853E7EA205D}"/>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8" name="Picture 7" descr="A black and yellow logo&#10;&#10;Description automatically generated with low confidence">
            <a:extLst>
              <a:ext uri="{FF2B5EF4-FFF2-40B4-BE49-F238E27FC236}">
                <a16:creationId xmlns:a16="http://schemas.microsoft.com/office/drawing/2014/main" id="{1FB3A1F8-FF8C-3047-A7BD-2F6B7E50C17B}"/>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10" name="Subtitle 2">
            <a:extLst>
              <a:ext uri="{FF2B5EF4-FFF2-40B4-BE49-F238E27FC236}">
                <a16:creationId xmlns:a16="http://schemas.microsoft.com/office/drawing/2014/main" id="{5A4FBBEA-C20F-8445-8D29-26F06ACF0D4C}"/>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4" name="Text Placeholder 3">
            <a:extLst>
              <a:ext uri="{FF2B5EF4-FFF2-40B4-BE49-F238E27FC236}">
                <a16:creationId xmlns:a16="http://schemas.microsoft.com/office/drawing/2014/main" id="{11080C09-09C9-BA4C-89FF-61C9129885BA}"/>
              </a:ext>
            </a:extLst>
          </p:cNvPr>
          <p:cNvSpPr>
            <a:spLocks noGrp="1"/>
          </p:cNvSpPr>
          <p:nvPr>
            <p:ph type="body" sz="quarter" idx="14" hasCustomPrompt="1"/>
          </p:nvPr>
        </p:nvSpPr>
        <p:spPr>
          <a:xfrm>
            <a:off x="1257922" y="2275778"/>
            <a:ext cx="6243638" cy="3103563"/>
          </a:xfrm>
        </p:spPr>
        <p:txBody>
          <a:bodyPr>
            <a:noAutofit/>
          </a:bodyPr>
          <a:lstStyle>
            <a:lvl1pPr marL="228600" indent="-228600">
              <a:lnSpc>
                <a:spcPct val="100000"/>
              </a:lnSpc>
              <a:buClr>
                <a:srgbClr val="1064A2"/>
              </a:buClr>
              <a:tabLst/>
              <a:defRPr sz="1600"/>
            </a:lvl1pPr>
            <a:lvl2pPr>
              <a:lnSpc>
                <a:spcPct val="100000"/>
              </a:lnSpc>
              <a:spcBef>
                <a:spcPts val="600"/>
              </a:spcBef>
              <a:buClr>
                <a:srgbClr val="1064A2"/>
              </a:buClr>
              <a:defRPr sz="1200"/>
            </a:lvl2pPr>
            <a:lvl3pPr>
              <a:lnSpc>
                <a:spcPct val="100000"/>
              </a:lnSpc>
              <a:buClr>
                <a:srgbClr val="1064A2"/>
              </a:buClr>
              <a:defRPr sz="1600"/>
            </a:lvl3pPr>
            <a:lvl4pPr>
              <a:lnSpc>
                <a:spcPct val="100000"/>
              </a:lnSpc>
              <a:buClr>
                <a:srgbClr val="1064A2"/>
              </a:buClr>
              <a:defRPr sz="1400"/>
            </a:lvl4pPr>
            <a:lvl5pPr>
              <a:lnSpc>
                <a:spcPct val="100000"/>
              </a:lnSpc>
              <a:buClr>
                <a:srgbClr val="1064A2"/>
              </a:buClr>
              <a:defRPr sz="1100"/>
            </a:lvl5pPr>
          </a:lstStyle>
          <a:p>
            <a:pPr lvl="0"/>
            <a:r>
              <a:rPr lang="en-GB" dirty="0"/>
              <a:t>Click to add bullet</a:t>
            </a:r>
          </a:p>
          <a:p>
            <a:pPr lvl="1"/>
            <a:r>
              <a:rPr lang="en-GB" dirty="0"/>
              <a:t>12pt sub bullet point</a:t>
            </a:r>
          </a:p>
          <a:p>
            <a:pPr lvl="2"/>
            <a:r>
              <a:rPr lang="en-GB" dirty="0"/>
              <a:t>16pt body copy</a:t>
            </a:r>
            <a:endParaRPr lang="en-US" dirty="0"/>
          </a:p>
        </p:txBody>
      </p:sp>
    </p:spTree>
    <p:extLst>
      <p:ext uri="{BB962C8B-B14F-4D97-AF65-F5344CB8AC3E}">
        <p14:creationId xmlns:p14="http://schemas.microsoft.com/office/powerpoint/2010/main" val="3375496375"/>
      </p:ext>
    </p:extLst>
  </p:cSld>
  <p:clrMapOvr>
    <a:masterClrMapping/>
  </p:clrMapOvr>
  <p:extLst>
    <p:ext uri="{DCECCB84-F9BA-43D5-87BE-67443E8EF086}">
      <p15:sldGuideLst xmlns:p15="http://schemas.microsoft.com/office/powerpoint/2012/main">
        <p15:guide id="2" pos="279">
          <p15:clr>
            <a:srgbClr val="FBAE40"/>
          </p15:clr>
        </p15:guide>
        <p15:guide id="11" orient="horz" pos="391">
          <p15:clr>
            <a:srgbClr val="FBAE40"/>
          </p15:clr>
        </p15:guide>
        <p15:guide id="12" orient="horz" pos="867">
          <p15:clr>
            <a:srgbClr val="FBAE40"/>
          </p15:clr>
        </p15:guide>
        <p15:guide id="14" orient="horz" pos="1434">
          <p15:clr>
            <a:srgbClr val="FBAE40"/>
          </p15:clr>
        </p15:guide>
        <p15:guide id="24" pos="7401">
          <p15:clr>
            <a:srgbClr val="FBAE40"/>
          </p15:clr>
        </p15:guide>
        <p15:guide id="25" pos="4838">
          <p15:clr>
            <a:srgbClr val="FBAE40"/>
          </p15:clr>
        </p15:guide>
        <p15:guide id="27"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End Slide">
    <p:bg>
      <p:bgPr>
        <a:solidFill>
          <a:srgbClr val="223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3213779" y="3076104"/>
            <a:ext cx="8606746" cy="946151"/>
          </a:xfrm>
        </p:spPr>
        <p:txBody>
          <a:bodyPr lIns="36000" tIns="36000" rIns="36000" bIns="36000" anchor="t">
            <a:normAutofit/>
          </a:bodyPr>
          <a:lstStyle>
            <a:lvl1pPr algn="l">
              <a:defRPr sz="5400" b="1" i="0">
                <a:solidFill>
                  <a:schemeClr val="bg1"/>
                </a:solidFill>
                <a:latin typeface="Avenir Black" panose="02000503020000020003" pitchFamily="2" charset="0"/>
              </a:defRPr>
            </a:lvl1pPr>
          </a:lstStyle>
          <a:p>
            <a:r>
              <a:rPr lang="en-GB" dirty="0"/>
              <a:t>Click to add copy.</a:t>
            </a:r>
            <a:endParaRPr lang="en-US" dirty="0"/>
          </a:p>
        </p:txBody>
      </p:sp>
      <p:sp>
        <p:nvSpPr>
          <p:cNvPr id="3" name="Subtitle 2">
            <a:extLst>
              <a:ext uri="{FF2B5EF4-FFF2-40B4-BE49-F238E27FC236}">
                <a16:creationId xmlns:a16="http://schemas.microsoft.com/office/drawing/2014/main" id="{11E89A8B-AF7A-9945-9CBD-133CA43FE3FB}"/>
              </a:ext>
            </a:extLst>
          </p:cNvPr>
          <p:cNvSpPr>
            <a:spLocks noGrp="1"/>
          </p:cNvSpPr>
          <p:nvPr>
            <p:ph type="subTitle" idx="1" hasCustomPrompt="1"/>
          </p:nvPr>
        </p:nvSpPr>
        <p:spPr>
          <a:xfrm>
            <a:off x="3212768" y="4067896"/>
            <a:ext cx="8606746" cy="500062"/>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copy</a:t>
            </a:r>
            <a:endParaRPr lang="en-US" dirty="0"/>
          </a:p>
        </p:txBody>
      </p:sp>
      <p:pic>
        <p:nvPicPr>
          <p:cNvPr id="9" name="Picture 8">
            <a:extLst>
              <a:ext uri="{FF2B5EF4-FFF2-40B4-BE49-F238E27FC236}">
                <a16:creationId xmlns:a16="http://schemas.microsoft.com/office/drawing/2014/main" id="{609265B2-1A2E-3E40-9842-75BEAF92171C}"/>
              </a:ext>
            </a:extLst>
          </p:cNvPr>
          <p:cNvPicPr>
            <a:picLocks noChangeAspect="1"/>
          </p:cNvPicPr>
          <p:nvPr userDrawn="1"/>
        </p:nvPicPr>
        <p:blipFill rotWithShape="1">
          <a:blip r:embed="rId2"/>
          <a:srcRect l="59538" t="7" r="-3260" b="-7"/>
          <a:stretch/>
        </p:blipFill>
        <p:spPr>
          <a:xfrm>
            <a:off x="0" y="1028052"/>
            <a:ext cx="4736591" cy="2758102"/>
          </a:xfrm>
          <a:prstGeom prst="rect">
            <a:avLst/>
          </a:prstGeom>
        </p:spPr>
      </p:pic>
      <p:sp>
        <p:nvSpPr>
          <p:cNvPr id="10" name="Subtitle 2">
            <a:extLst>
              <a:ext uri="{FF2B5EF4-FFF2-40B4-BE49-F238E27FC236}">
                <a16:creationId xmlns:a16="http://schemas.microsoft.com/office/drawing/2014/main" id="{7BDA1123-5D15-4E40-A09E-91CD79E9741D}"/>
              </a:ext>
            </a:extLst>
          </p:cNvPr>
          <p:cNvSpPr txBox="1">
            <a:spLocks/>
          </p:cNvSpPr>
          <p:nvPr userDrawn="1"/>
        </p:nvSpPr>
        <p:spPr>
          <a:xfrm>
            <a:off x="1811338" y="6237110"/>
            <a:ext cx="10125074" cy="500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Avenir Heavy"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dirty="0"/>
              <a:t>With pride. With purpose. With you.</a:t>
            </a:r>
            <a:endParaRPr lang="en-US" sz="1200" dirty="0"/>
          </a:p>
        </p:txBody>
      </p:sp>
      <p:pic>
        <p:nvPicPr>
          <p:cNvPr id="11" name="Picture 10">
            <a:extLst>
              <a:ext uri="{FF2B5EF4-FFF2-40B4-BE49-F238E27FC236}">
                <a16:creationId xmlns:a16="http://schemas.microsoft.com/office/drawing/2014/main" id="{65DB865E-D1C5-1449-9819-AF9F22844E50}"/>
              </a:ext>
            </a:extLst>
          </p:cNvPr>
          <p:cNvPicPr>
            <a:picLocks noChangeAspect="1"/>
          </p:cNvPicPr>
          <p:nvPr userDrawn="1"/>
        </p:nvPicPr>
        <p:blipFill>
          <a:blip r:embed="rId3"/>
          <a:stretch>
            <a:fillRect/>
          </a:stretch>
        </p:blipFill>
        <p:spPr>
          <a:xfrm>
            <a:off x="442913" y="456403"/>
            <a:ext cx="1620837" cy="377717"/>
          </a:xfrm>
          <a:prstGeom prst="rect">
            <a:avLst/>
          </a:prstGeom>
        </p:spPr>
      </p:pic>
    </p:spTree>
    <p:extLst>
      <p:ext uri="{BB962C8B-B14F-4D97-AF65-F5344CB8AC3E}">
        <p14:creationId xmlns:p14="http://schemas.microsoft.com/office/powerpoint/2010/main" val="207943637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rgbClr val="2232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3213779" y="3076104"/>
            <a:ext cx="8606746" cy="946151"/>
          </a:xfrm>
        </p:spPr>
        <p:txBody>
          <a:bodyPr lIns="36000" tIns="36000" rIns="36000" bIns="36000" anchor="t">
            <a:normAutofit/>
          </a:bodyPr>
          <a:lstStyle>
            <a:lvl1pPr algn="l">
              <a:defRPr sz="5400" b="1" i="0">
                <a:solidFill>
                  <a:schemeClr val="bg1"/>
                </a:solidFill>
                <a:latin typeface="Avenir Black" panose="02000503020000020003" pitchFamily="2" charset="0"/>
              </a:defRPr>
            </a:lvl1pPr>
          </a:lstStyle>
          <a:p>
            <a:r>
              <a:rPr lang="en-GB" dirty="0"/>
              <a:t>Click to add heading.</a:t>
            </a:r>
            <a:endParaRPr lang="en-US" dirty="0"/>
          </a:p>
        </p:txBody>
      </p:sp>
      <p:pic>
        <p:nvPicPr>
          <p:cNvPr id="9" name="Picture 8">
            <a:extLst>
              <a:ext uri="{FF2B5EF4-FFF2-40B4-BE49-F238E27FC236}">
                <a16:creationId xmlns:a16="http://schemas.microsoft.com/office/drawing/2014/main" id="{609265B2-1A2E-3E40-9842-75BEAF92171C}"/>
              </a:ext>
            </a:extLst>
          </p:cNvPr>
          <p:cNvPicPr>
            <a:picLocks noChangeAspect="1"/>
          </p:cNvPicPr>
          <p:nvPr userDrawn="1"/>
        </p:nvPicPr>
        <p:blipFill rotWithShape="1">
          <a:blip r:embed="rId2"/>
          <a:srcRect l="59538" t="7" r="-3260" b="-7"/>
          <a:stretch/>
        </p:blipFill>
        <p:spPr>
          <a:xfrm>
            <a:off x="0" y="1028052"/>
            <a:ext cx="4736591" cy="2758102"/>
          </a:xfrm>
          <a:prstGeom prst="rect">
            <a:avLst/>
          </a:prstGeom>
        </p:spPr>
      </p:pic>
      <p:sp>
        <p:nvSpPr>
          <p:cNvPr id="10" name="Subtitle 2">
            <a:extLst>
              <a:ext uri="{FF2B5EF4-FFF2-40B4-BE49-F238E27FC236}">
                <a16:creationId xmlns:a16="http://schemas.microsoft.com/office/drawing/2014/main" id="{7BDA1123-5D15-4E40-A09E-91CD79E9741D}"/>
              </a:ext>
            </a:extLst>
          </p:cNvPr>
          <p:cNvSpPr txBox="1">
            <a:spLocks/>
          </p:cNvSpPr>
          <p:nvPr userDrawn="1"/>
        </p:nvSpPr>
        <p:spPr>
          <a:xfrm>
            <a:off x="1811338" y="6237110"/>
            <a:ext cx="10125074" cy="500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bg1"/>
                </a:solidFill>
                <a:latin typeface="Avenir Heavy" panose="02000503020000020003"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rgbClr val="39454B"/>
                </a:solidFill>
                <a:latin typeface="Avenir Book" panose="02000503020000020003"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rgbClr val="39454B"/>
                </a:solidFill>
                <a:latin typeface="Avenir Book" panose="02000503020000020003"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rgbClr val="39454B"/>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dirty="0"/>
              <a:t>With pride. With purpose. With you.</a:t>
            </a:r>
            <a:endParaRPr lang="en-US" sz="1200" dirty="0"/>
          </a:p>
        </p:txBody>
      </p:sp>
      <p:pic>
        <p:nvPicPr>
          <p:cNvPr id="11" name="Picture 10">
            <a:extLst>
              <a:ext uri="{FF2B5EF4-FFF2-40B4-BE49-F238E27FC236}">
                <a16:creationId xmlns:a16="http://schemas.microsoft.com/office/drawing/2014/main" id="{65DB865E-D1C5-1449-9819-AF9F22844E50}"/>
              </a:ext>
            </a:extLst>
          </p:cNvPr>
          <p:cNvPicPr>
            <a:picLocks noChangeAspect="1"/>
          </p:cNvPicPr>
          <p:nvPr userDrawn="1"/>
        </p:nvPicPr>
        <p:blipFill>
          <a:blip r:embed="rId3"/>
          <a:stretch>
            <a:fillRect/>
          </a:stretch>
        </p:blipFill>
        <p:spPr>
          <a:xfrm>
            <a:off x="442913" y="456403"/>
            <a:ext cx="1620837" cy="377717"/>
          </a:xfrm>
          <a:prstGeom prst="rect">
            <a:avLst/>
          </a:prstGeom>
        </p:spPr>
      </p:pic>
      <p:sp>
        <p:nvSpPr>
          <p:cNvPr id="5" name="Text Placeholder 4">
            <a:extLst>
              <a:ext uri="{FF2B5EF4-FFF2-40B4-BE49-F238E27FC236}">
                <a16:creationId xmlns:a16="http://schemas.microsoft.com/office/drawing/2014/main" id="{EA36C8C6-5A82-A542-8606-D572560DBEBC}"/>
              </a:ext>
            </a:extLst>
          </p:cNvPr>
          <p:cNvSpPr>
            <a:spLocks noGrp="1"/>
          </p:cNvSpPr>
          <p:nvPr>
            <p:ph type="body" sz="quarter" idx="10" hasCustomPrompt="1"/>
          </p:nvPr>
        </p:nvSpPr>
        <p:spPr>
          <a:xfrm>
            <a:off x="3213779" y="4067897"/>
            <a:ext cx="379166" cy="500062"/>
          </a:xfrm>
        </p:spPr>
        <p:txBody>
          <a:bodyPr/>
          <a:lstStyle>
            <a:lvl1pPr marL="7938" indent="0">
              <a:buFontTx/>
              <a:buNone/>
              <a:tabLst/>
              <a:defRPr b="0" i="0">
                <a:solidFill>
                  <a:srgbClr val="CB2A81"/>
                </a:solidFill>
                <a:latin typeface="Avenir Medium"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E:</a:t>
            </a:r>
            <a:endParaRPr lang="en-US" dirty="0"/>
          </a:p>
        </p:txBody>
      </p:sp>
      <p:sp>
        <p:nvSpPr>
          <p:cNvPr id="12" name="Text Placeholder 4">
            <a:extLst>
              <a:ext uri="{FF2B5EF4-FFF2-40B4-BE49-F238E27FC236}">
                <a16:creationId xmlns:a16="http://schemas.microsoft.com/office/drawing/2014/main" id="{2328117C-BE6A-5A40-A189-3512B092E0B7}"/>
              </a:ext>
            </a:extLst>
          </p:cNvPr>
          <p:cNvSpPr>
            <a:spLocks noGrp="1"/>
          </p:cNvSpPr>
          <p:nvPr>
            <p:ph type="body" sz="quarter" idx="11" hasCustomPrompt="1"/>
          </p:nvPr>
        </p:nvSpPr>
        <p:spPr>
          <a:xfrm>
            <a:off x="3213779" y="4652441"/>
            <a:ext cx="379166" cy="500062"/>
          </a:xfrm>
        </p:spPr>
        <p:txBody>
          <a:bodyPr/>
          <a:lstStyle>
            <a:lvl1pPr marL="7938" indent="0">
              <a:buFontTx/>
              <a:buNone/>
              <a:tabLst/>
              <a:defRPr b="0" i="0">
                <a:solidFill>
                  <a:srgbClr val="CB2A81"/>
                </a:solidFill>
                <a:latin typeface="Avenir Medium"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T:</a:t>
            </a:r>
            <a:endParaRPr lang="en-US" dirty="0"/>
          </a:p>
        </p:txBody>
      </p:sp>
      <p:sp>
        <p:nvSpPr>
          <p:cNvPr id="13" name="Text Placeholder 4">
            <a:extLst>
              <a:ext uri="{FF2B5EF4-FFF2-40B4-BE49-F238E27FC236}">
                <a16:creationId xmlns:a16="http://schemas.microsoft.com/office/drawing/2014/main" id="{527883F4-EA2B-F14C-AB50-2001FB655481}"/>
              </a:ext>
            </a:extLst>
          </p:cNvPr>
          <p:cNvSpPr>
            <a:spLocks noGrp="1"/>
          </p:cNvSpPr>
          <p:nvPr>
            <p:ph type="body" sz="quarter" idx="12" hasCustomPrompt="1"/>
          </p:nvPr>
        </p:nvSpPr>
        <p:spPr>
          <a:xfrm>
            <a:off x="3638654" y="4067897"/>
            <a:ext cx="8054584" cy="500062"/>
          </a:xfrm>
        </p:spPr>
        <p:txBody>
          <a:bodyPr lIns="36000" tIns="36000" rIns="36000" bIns="36000"/>
          <a:lstStyle>
            <a:lvl1pPr marL="7938" indent="0">
              <a:buFontTx/>
              <a:buNone/>
              <a:tabLst/>
              <a:defRPr b="0" i="0">
                <a:solidFill>
                  <a:schemeClr val="bg1"/>
                </a:solidFill>
                <a:latin typeface="Avenir"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click to add email address</a:t>
            </a:r>
            <a:endParaRPr lang="en-US" dirty="0"/>
          </a:p>
        </p:txBody>
      </p:sp>
      <p:sp>
        <p:nvSpPr>
          <p:cNvPr id="14" name="Text Placeholder 4">
            <a:extLst>
              <a:ext uri="{FF2B5EF4-FFF2-40B4-BE49-F238E27FC236}">
                <a16:creationId xmlns:a16="http://schemas.microsoft.com/office/drawing/2014/main" id="{7B808B12-82C5-FA47-B695-1F66F9628AE7}"/>
              </a:ext>
            </a:extLst>
          </p:cNvPr>
          <p:cNvSpPr>
            <a:spLocks noGrp="1"/>
          </p:cNvSpPr>
          <p:nvPr>
            <p:ph type="body" sz="quarter" idx="13" hasCustomPrompt="1"/>
          </p:nvPr>
        </p:nvSpPr>
        <p:spPr>
          <a:xfrm>
            <a:off x="3629416" y="4652441"/>
            <a:ext cx="8063821" cy="500062"/>
          </a:xfrm>
        </p:spPr>
        <p:txBody>
          <a:bodyPr lIns="36000" tIns="36000" rIns="36000" bIns="36000"/>
          <a:lstStyle>
            <a:lvl1pPr marL="7938" indent="0">
              <a:buFontTx/>
              <a:buNone/>
              <a:tabLst/>
              <a:defRPr b="0" i="0">
                <a:solidFill>
                  <a:schemeClr val="bg1"/>
                </a:solidFill>
                <a:latin typeface="Avenir" panose="02000503020000020003" pitchFamily="2" charset="0"/>
              </a:defRPr>
            </a:lvl1pPr>
            <a:lvl2pPr marL="7938" indent="0">
              <a:buFontTx/>
              <a:buNone/>
              <a:tabLst/>
              <a:defRPr b="0" i="0">
                <a:solidFill>
                  <a:schemeClr val="bg1"/>
                </a:solidFill>
                <a:latin typeface="Avenir Medium" panose="02000503020000020003" pitchFamily="2" charset="0"/>
              </a:defRPr>
            </a:lvl2pPr>
            <a:lvl3pPr marL="7938" indent="0">
              <a:buFontTx/>
              <a:buNone/>
              <a:tabLst/>
              <a:defRPr b="0" i="0">
                <a:solidFill>
                  <a:schemeClr val="bg1"/>
                </a:solidFill>
                <a:latin typeface="Avenir Medium" panose="02000503020000020003" pitchFamily="2" charset="0"/>
              </a:defRPr>
            </a:lvl3pPr>
            <a:lvl4pPr marL="7938" indent="0">
              <a:buFontTx/>
              <a:buNone/>
              <a:tabLst/>
              <a:defRPr b="0" i="0">
                <a:solidFill>
                  <a:schemeClr val="bg1"/>
                </a:solidFill>
                <a:latin typeface="Avenir Medium" panose="02000503020000020003" pitchFamily="2" charset="0"/>
              </a:defRPr>
            </a:lvl4pPr>
            <a:lvl5pPr marL="7938" indent="0">
              <a:buFontTx/>
              <a:buNone/>
              <a:tabLst/>
              <a:defRPr b="0" i="0">
                <a:solidFill>
                  <a:schemeClr val="bg1"/>
                </a:solidFill>
                <a:latin typeface="Avenir Medium" panose="02000503020000020003" pitchFamily="2" charset="0"/>
              </a:defRPr>
            </a:lvl5pPr>
          </a:lstStyle>
          <a:p>
            <a:pPr lvl="0"/>
            <a:r>
              <a:rPr lang="en-GB" dirty="0"/>
              <a:t>Click to add phone number</a:t>
            </a:r>
            <a:endParaRPr lang="en-US" dirty="0"/>
          </a:p>
        </p:txBody>
      </p:sp>
    </p:spTree>
    <p:extLst>
      <p:ext uri="{BB962C8B-B14F-4D97-AF65-F5344CB8AC3E}">
        <p14:creationId xmlns:p14="http://schemas.microsoft.com/office/powerpoint/2010/main" val="6463917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aphi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1506DF-D89B-1648-824A-44C9C9F01A2A}"/>
              </a:ext>
            </a:extLst>
          </p:cNvPr>
          <p:cNvSpPr/>
          <p:nvPr userDrawn="1"/>
        </p:nvSpPr>
        <p:spPr>
          <a:xfrm>
            <a:off x="0" y="0"/>
            <a:ext cx="12180807" cy="6858000"/>
          </a:xfrm>
          <a:prstGeom prst="rect">
            <a:avLst/>
          </a:prstGeom>
          <a:solidFill>
            <a:srgbClr val="2232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1139826" y="693365"/>
            <a:ext cx="2145834" cy="500062"/>
          </a:xfrm>
          <a:prstGeom prst="rect">
            <a:avLst/>
          </a:prstGeom>
        </p:spPr>
      </p:pic>
      <p:sp>
        <p:nvSpPr>
          <p:cNvPr id="3" name="Chevron 2">
            <a:extLst>
              <a:ext uri="{FF2B5EF4-FFF2-40B4-BE49-F238E27FC236}">
                <a16:creationId xmlns:a16="http://schemas.microsoft.com/office/drawing/2014/main" id="{695CA117-30A1-3D48-AD94-E7DE2FBA6A9A}"/>
              </a:ext>
            </a:extLst>
          </p:cNvPr>
          <p:cNvSpPr/>
          <p:nvPr userDrawn="1"/>
        </p:nvSpPr>
        <p:spPr>
          <a:xfrm rot="16200000">
            <a:off x="3918842" y="-1402670"/>
            <a:ext cx="4336474" cy="12187455"/>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CB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808980" y="1854199"/>
            <a:ext cx="8716145" cy="946151"/>
          </a:xfrm>
        </p:spPr>
        <p:txBody>
          <a:bodyPr lIns="0" tIns="0" rIns="0" bIns="0" anchor="t">
            <a:normAutofit/>
          </a:bodyPr>
          <a:lstStyle>
            <a:lvl1pPr algn="l">
              <a:defRPr sz="5400" b="1" i="0">
                <a:solidFill>
                  <a:schemeClr val="bg1"/>
                </a:solidFill>
                <a:latin typeface="Avenir Black" panose="02000503020000020003" pitchFamily="2" charset="0"/>
              </a:defRPr>
            </a:lvl1pPr>
          </a:lstStyle>
          <a:p>
            <a:r>
              <a:rPr lang="en-GB" dirty="0"/>
              <a:t>Click to add title</a:t>
            </a:r>
            <a:endParaRPr lang="en-US" dirty="0"/>
          </a:p>
        </p:txBody>
      </p:sp>
      <p:sp>
        <p:nvSpPr>
          <p:cNvPr id="9" name="Text Placeholder 14">
            <a:extLst>
              <a:ext uri="{FF2B5EF4-FFF2-40B4-BE49-F238E27FC236}">
                <a16:creationId xmlns:a16="http://schemas.microsoft.com/office/drawing/2014/main" id="{C0B3549F-B114-194B-AB05-41BC79F8D56F}"/>
              </a:ext>
            </a:extLst>
          </p:cNvPr>
          <p:cNvSpPr>
            <a:spLocks noGrp="1"/>
          </p:cNvSpPr>
          <p:nvPr>
            <p:ph type="body" sz="quarter" idx="10" hasCustomPrompt="1"/>
          </p:nvPr>
        </p:nvSpPr>
        <p:spPr>
          <a:xfrm>
            <a:off x="1811338" y="3338953"/>
            <a:ext cx="3656012"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author</a:t>
            </a:r>
            <a:endParaRPr lang="en-US" dirty="0"/>
          </a:p>
        </p:txBody>
      </p:sp>
      <p:sp>
        <p:nvSpPr>
          <p:cNvPr id="10" name="Text Placeholder 14">
            <a:extLst>
              <a:ext uri="{FF2B5EF4-FFF2-40B4-BE49-F238E27FC236}">
                <a16:creationId xmlns:a16="http://schemas.microsoft.com/office/drawing/2014/main" id="{A94EFF06-8E04-F847-B25A-F37A0A30C1F1}"/>
              </a:ext>
            </a:extLst>
          </p:cNvPr>
          <p:cNvSpPr>
            <a:spLocks noGrp="1"/>
          </p:cNvSpPr>
          <p:nvPr>
            <p:ph type="body" sz="quarter" idx="11" hasCustomPrompt="1"/>
          </p:nvPr>
        </p:nvSpPr>
        <p:spPr>
          <a:xfrm>
            <a:off x="1811338" y="3716247"/>
            <a:ext cx="3656011" cy="286471"/>
          </a:xfrm>
        </p:spPr>
        <p:txBody>
          <a:bodyPr lIns="36000" tIns="36000" rIns="36000" bIns="36000">
            <a:noAutofit/>
          </a:bodyPr>
          <a:lstStyle>
            <a:lvl1pPr marL="0" indent="0">
              <a:lnSpc>
                <a:spcPct val="100000"/>
              </a:lnSpc>
              <a:spcBef>
                <a:spcPts val="0"/>
              </a:spcBef>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GB" dirty="0"/>
              <a:t>Click to add date</a:t>
            </a:r>
            <a:endParaRPr lang="en-US" dirty="0"/>
          </a:p>
        </p:txBody>
      </p:sp>
      <p:sp>
        <p:nvSpPr>
          <p:cNvPr id="12" name="Subtitle 2">
            <a:extLst>
              <a:ext uri="{FF2B5EF4-FFF2-40B4-BE49-F238E27FC236}">
                <a16:creationId xmlns:a16="http://schemas.microsoft.com/office/drawing/2014/main" id="{CE2664EA-45D4-4247-B100-0648FFA82EA3}"/>
              </a:ext>
            </a:extLst>
          </p:cNvPr>
          <p:cNvSpPr>
            <a:spLocks noGrp="1"/>
          </p:cNvSpPr>
          <p:nvPr>
            <p:ph type="subTitle" idx="1" hasCustomPrompt="1"/>
          </p:nvPr>
        </p:nvSpPr>
        <p:spPr>
          <a:xfrm>
            <a:off x="1811338" y="2790825"/>
            <a:ext cx="8713787" cy="546833"/>
          </a:xfrm>
        </p:spPr>
        <p:txBody>
          <a:bodyPr lIns="36000" tIns="36000" rIns="36000" bIns="36000">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886418427"/>
      </p:ext>
    </p:extLst>
  </p:cSld>
  <p:clrMapOvr>
    <a:masterClrMapping/>
  </p:clrMapOvr>
  <p:extLst>
    <p:ext uri="{DCECCB84-F9BA-43D5-87BE-67443E8EF086}">
      <p15:sldGuideLst xmlns:p15="http://schemas.microsoft.com/office/powerpoint/2012/main">
        <p15:guide id="1" pos="3840">
          <p15:clr>
            <a:srgbClr val="FBAE40"/>
          </p15:clr>
        </p15:guide>
        <p15:guide id="2" pos="1141">
          <p15:clr>
            <a:srgbClr val="FBAE40"/>
          </p15:clr>
        </p15:guide>
        <p15:guide id="3" pos="6630">
          <p15:clr>
            <a:srgbClr val="FBAE40"/>
          </p15:clr>
        </p15:guide>
        <p15:guide id="4">
          <p15:clr>
            <a:srgbClr val="FBAE40"/>
          </p15:clr>
        </p15:guide>
        <p15:guide id="5" pos="7673">
          <p15:clr>
            <a:srgbClr val="FBAE40"/>
          </p15:clr>
        </p15:guide>
        <p15:guide id="6" orient="horz" pos="4315">
          <p15:clr>
            <a:srgbClr val="FBAE40"/>
          </p15:clr>
        </p15:guide>
        <p15:guide id="7"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721A22D-743F-854A-A952-4527F63F667A}"/>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7" name="Picture 6">
            <a:extLst>
              <a:ext uri="{FF2B5EF4-FFF2-40B4-BE49-F238E27FC236}">
                <a16:creationId xmlns:a16="http://schemas.microsoft.com/office/drawing/2014/main" id="{AAF2D069-0D4C-BF46-ACAD-E01025A1D746}"/>
              </a:ext>
            </a:extLst>
          </p:cNvPr>
          <p:cNvPicPr>
            <a:picLocks noChangeAspect="1"/>
          </p:cNvPicPr>
          <p:nvPr userDrawn="1"/>
        </p:nvPicPr>
        <p:blipFill rotWithShape="1">
          <a:blip r:embed="rId2"/>
          <a:srcRect b="43676"/>
          <a:stretch/>
        </p:blipFill>
        <p:spPr>
          <a:xfrm>
            <a:off x="0" y="5379341"/>
            <a:ext cx="12192000" cy="1478660"/>
          </a:xfrm>
          <a:prstGeom prst="rect">
            <a:avLst/>
          </a:prstGeom>
        </p:spPr>
      </p:pic>
      <p:pic>
        <p:nvPicPr>
          <p:cNvPr id="8" name="Picture 7" descr="A black and yellow logo&#10;&#10;Description automatically generated with low confidence">
            <a:extLst>
              <a:ext uri="{FF2B5EF4-FFF2-40B4-BE49-F238E27FC236}">
                <a16:creationId xmlns:a16="http://schemas.microsoft.com/office/drawing/2014/main" id="{E1C830A0-0D90-B04D-9A1F-A5D5D2CC2282}"/>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6" name="Subtitle 2">
            <a:extLst>
              <a:ext uri="{FF2B5EF4-FFF2-40B4-BE49-F238E27FC236}">
                <a16:creationId xmlns:a16="http://schemas.microsoft.com/office/drawing/2014/main" id="{6CA14577-8ED8-9541-ADA3-82C509E38D64}"/>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263716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Title A">
    <p:bg>
      <p:bgPr>
        <a:solidFill>
          <a:srgbClr val="1064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3" name="Subtitle 2">
            <a:extLst>
              <a:ext uri="{FF2B5EF4-FFF2-40B4-BE49-F238E27FC236}">
                <a16:creationId xmlns:a16="http://schemas.microsoft.com/office/drawing/2014/main" id="{11E89A8B-AF7A-9945-9CBD-133CA43FE3FB}"/>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2"/>
          <a:stretch>
            <a:fillRect/>
          </a:stretch>
        </p:blipFill>
        <p:spPr>
          <a:xfrm>
            <a:off x="0" y="3384550"/>
            <a:ext cx="12192000" cy="3473450"/>
          </a:xfrm>
          <a:prstGeom prst="rect">
            <a:avLst/>
          </a:prstGeom>
        </p:spPr>
      </p:pic>
      <p:pic>
        <p:nvPicPr>
          <p:cNvPr id="13" name="Picture 12">
            <a:extLst>
              <a:ext uri="{FF2B5EF4-FFF2-40B4-BE49-F238E27FC236}">
                <a16:creationId xmlns:a16="http://schemas.microsoft.com/office/drawing/2014/main" id="{362F23ED-187B-E74A-8170-E7512417D020}"/>
              </a:ext>
            </a:extLst>
          </p:cNvPr>
          <p:cNvPicPr>
            <a:picLocks noChangeAspect="1"/>
          </p:cNvPicPr>
          <p:nvPr userDrawn="1"/>
        </p:nvPicPr>
        <p:blipFill>
          <a:blip r:embed="rId3"/>
          <a:stretch>
            <a:fillRect/>
          </a:stretch>
        </p:blipFill>
        <p:spPr>
          <a:xfrm>
            <a:off x="442913" y="456403"/>
            <a:ext cx="1620837" cy="377717"/>
          </a:xfrm>
          <a:prstGeom prst="rect">
            <a:avLst/>
          </a:prstGeom>
        </p:spPr>
      </p:pic>
    </p:spTree>
    <p:extLst>
      <p:ext uri="{BB962C8B-B14F-4D97-AF65-F5344CB8AC3E}">
        <p14:creationId xmlns:p14="http://schemas.microsoft.com/office/powerpoint/2010/main" val="4078523294"/>
      </p:ext>
    </p:extLst>
  </p:cSld>
  <p:clrMapOvr>
    <a:masterClrMapping/>
  </p:clrMapOvr>
  <p:extLst>
    <p:ext uri="{DCECCB84-F9BA-43D5-87BE-67443E8EF086}">
      <p15:sldGuideLst xmlns:p15="http://schemas.microsoft.com/office/powerpoint/2012/main">
        <p15:guide id="1" pos="3840">
          <p15:clr>
            <a:srgbClr val="FBAE40"/>
          </p15:clr>
        </p15:guide>
        <p15:guide id="2" pos="1096">
          <p15:clr>
            <a:srgbClr val="FBAE40"/>
          </p15:clr>
        </p15:guide>
        <p15:guide id="3" orient="horz" pos="2160">
          <p15:clr>
            <a:srgbClr val="FBAE40"/>
          </p15:clr>
        </p15:guide>
        <p15:guide id="5"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B">
    <p:bg>
      <p:bgPr>
        <a:solidFill>
          <a:srgbClr val="CB2A8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2"/>
          <a:stretch>
            <a:fillRect/>
          </a:stretch>
        </p:blipFill>
        <p:spPr>
          <a:xfrm>
            <a:off x="0" y="3384550"/>
            <a:ext cx="12192000" cy="3473450"/>
          </a:xfrm>
          <a:prstGeom prst="rect">
            <a:avLst/>
          </a:prstGeom>
        </p:spPr>
      </p:pic>
      <p:pic>
        <p:nvPicPr>
          <p:cNvPr id="9" name="Picture 8">
            <a:extLst>
              <a:ext uri="{FF2B5EF4-FFF2-40B4-BE49-F238E27FC236}">
                <a16:creationId xmlns:a16="http://schemas.microsoft.com/office/drawing/2014/main" id="{50EFD6D6-BF59-4B47-936B-49EBC84D4709}"/>
              </a:ext>
            </a:extLst>
          </p:cNvPr>
          <p:cNvPicPr>
            <a:picLocks noChangeAspect="1"/>
          </p:cNvPicPr>
          <p:nvPr userDrawn="1"/>
        </p:nvPicPr>
        <p:blipFill>
          <a:blip r:embed="rId3"/>
          <a:stretch>
            <a:fillRect/>
          </a:stretch>
        </p:blipFill>
        <p:spPr>
          <a:xfrm>
            <a:off x="442913" y="456403"/>
            <a:ext cx="1620837" cy="377717"/>
          </a:xfrm>
          <a:prstGeom prst="rect">
            <a:avLst/>
          </a:prstGeom>
        </p:spPr>
      </p:pic>
      <p:sp>
        <p:nvSpPr>
          <p:cNvPr id="8" name="Title 1">
            <a:extLst>
              <a:ext uri="{FF2B5EF4-FFF2-40B4-BE49-F238E27FC236}">
                <a16:creationId xmlns:a16="http://schemas.microsoft.com/office/drawing/2014/main" id="{EE0F69DE-F494-0547-8397-D71D22DF972D}"/>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11CFAB2E-3342-064B-B835-ABF4B0F11610}"/>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217390364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C">
    <p:bg>
      <p:bgPr>
        <a:solidFill>
          <a:srgbClr val="4E989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5C387AD7-3CC2-2540-9E5A-7BC2A3038576}"/>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9001BEE8-BE2A-8B45-BDC6-B9B233B0F5C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29797107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D">
    <p:bg>
      <p:bgPr>
        <a:solidFill>
          <a:srgbClr val="B37939"/>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F2A7E4D0-ED1B-314C-A972-F29E56A9B090}"/>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4FEE8455-7CCB-4D45-9652-37CA3A08698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285443067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E">
    <p:bg>
      <p:bgPr>
        <a:solidFill>
          <a:srgbClr val="39454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62D008-3342-7045-AE64-EB422AFF43DE}"/>
              </a:ext>
            </a:extLst>
          </p:cNvPr>
          <p:cNvPicPr>
            <a:picLocks noChangeAspect="1"/>
          </p:cNvPicPr>
          <p:nvPr userDrawn="1"/>
        </p:nvPicPr>
        <p:blipFill>
          <a:blip r:embed="rId2"/>
          <a:stretch>
            <a:fillRect/>
          </a:stretch>
        </p:blipFill>
        <p:spPr>
          <a:xfrm>
            <a:off x="442913" y="456403"/>
            <a:ext cx="1620837" cy="377717"/>
          </a:xfrm>
          <a:prstGeom prst="rect">
            <a:avLst/>
          </a:prstGeom>
        </p:spPr>
      </p:pic>
      <p:pic>
        <p:nvPicPr>
          <p:cNvPr id="12" name="Picture 11">
            <a:extLst>
              <a:ext uri="{FF2B5EF4-FFF2-40B4-BE49-F238E27FC236}">
                <a16:creationId xmlns:a16="http://schemas.microsoft.com/office/drawing/2014/main" id="{B6E459C9-381C-4C42-9368-E2D5BA38F0CD}"/>
              </a:ext>
            </a:extLst>
          </p:cNvPr>
          <p:cNvPicPr>
            <a:picLocks noChangeAspect="1"/>
          </p:cNvPicPr>
          <p:nvPr userDrawn="1"/>
        </p:nvPicPr>
        <p:blipFill>
          <a:blip r:embed="rId3"/>
          <a:stretch>
            <a:fillRect/>
          </a:stretch>
        </p:blipFill>
        <p:spPr>
          <a:xfrm>
            <a:off x="0" y="3384550"/>
            <a:ext cx="12192000" cy="3473450"/>
          </a:xfrm>
          <a:prstGeom prst="rect">
            <a:avLst/>
          </a:prstGeom>
        </p:spPr>
      </p:pic>
      <p:sp>
        <p:nvSpPr>
          <p:cNvPr id="9" name="Title 1">
            <a:extLst>
              <a:ext uri="{FF2B5EF4-FFF2-40B4-BE49-F238E27FC236}">
                <a16:creationId xmlns:a16="http://schemas.microsoft.com/office/drawing/2014/main" id="{F2A7E4D0-ED1B-314C-A972-F29E56A9B090}"/>
              </a:ext>
            </a:extLst>
          </p:cNvPr>
          <p:cNvSpPr>
            <a:spLocks noGrp="1"/>
          </p:cNvSpPr>
          <p:nvPr>
            <p:ph type="ctrTitle" hasCustomPrompt="1"/>
          </p:nvPr>
        </p:nvSpPr>
        <p:spPr>
          <a:xfrm>
            <a:off x="1739900" y="1844675"/>
            <a:ext cx="10125074" cy="946151"/>
          </a:xfrm>
        </p:spPr>
        <p:txBody>
          <a:bodyPr anchor="t">
            <a:normAutofit/>
          </a:bodyPr>
          <a:lstStyle>
            <a:lvl1pPr algn="l">
              <a:defRPr sz="5400" b="1" i="0">
                <a:solidFill>
                  <a:schemeClr val="bg1"/>
                </a:solidFill>
                <a:latin typeface="Avenir Black" panose="02000503020000020003" pitchFamily="2" charset="0"/>
              </a:defRPr>
            </a:lvl1pPr>
          </a:lstStyle>
          <a:p>
            <a:r>
              <a:rPr lang="en-GB" dirty="0"/>
              <a:t>Click to add chapter title</a:t>
            </a:r>
            <a:endParaRPr lang="en-US" dirty="0"/>
          </a:p>
        </p:txBody>
      </p:sp>
      <p:sp>
        <p:nvSpPr>
          <p:cNvPr id="10" name="Subtitle 2">
            <a:extLst>
              <a:ext uri="{FF2B5EF4-FFF2-40B4-BE49-F238E27FC236}">
                <a16:creationId xmlns:a16="http://schemas.microsoft.com/office/drawing/2014/main" id="{4FEE8455-7CCB-4D45-9652-37CA3A086988}"/>
              </a:ext>
            </a:extLst>
          </p:cNvPr>
          <p:cNvSpPr>
            <a:spLocks noGrp="1"/>
          </p:cNvSpPr>
          <p:nvPr>
            <p:ph type="subTitle" idx="1" hasCustomPrompt="1"/>
          </p:nvPr>
        </p:nvSpPr>
        <p:spPr>
          <a:xfrm>
            <a:off x="1739900" y="2790825"/>
            <a:ext cx="10125074" cy="500062"/>
          </a:xfrm>
        </p:spPr>
        <p:txBody>
          <a:bodyPr>
            <a:normAutofit/>
          </a:bodyPr>
          <a:lstStyle>
            <a:lvl1pPr marL="0" indent="0" algn="l">
              <a:buNone/>
              <a:defRPr sz="18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subheading</a:t>
            </a:r>
            <a:endParaRPr lang="en-US" dirty="0"/>
          </a:p>
        </p:txBody>
      </p:sp>
    </p:spTree>
    <p:extLst>
      <p:ext uri="{BB962C8B-B14F-4D97-AF65-F5344CB8AC3E}">
        <p14:creationId xmlns:p14="http://schemas.microsoft.com/office/powerpoint/2010/main" val="20047258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 Par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pic>
        <p:nvPicPr>
          <p:cNvPr id="5" name="Picture 4">
            <a:extLst>
              <a:ext uri="{FF2B5EF4-FFF2-40B4-BE49-F238E27FC236}">
                <a16:creationId xmlns:a16="http://schemas.microsoft.com/office/drawing/2014/main" id="{033A3027-3809-D141-A365-4D8FA395083D}"/>
              </a:ext>
            </a:extLst>
          </p:cNvPr>
          <p:cNvPicPr>
            <a:picLocks noChangeAspect="1"/>
          </p:cNvPicPr>
          <p:nvPr userDrawn="1"/>
        </p:nvPicPr>
        <p:blipFill rotWithShape="1">
          <a:blip r:embed="rId2"/>
          <a:srcRect b="43676"/>
          <a:stretch/>
        </p:blipFill>
        <p:spPr>
          <a:xfrm>
            <a:off x="0" y="5379341"/>
            <a:ext cx="12192000" cy="1478660"/>
          </a:xfrm>
          <a:prstGeom prst="rect">
            <a:avLst/>
          </a:prstGeom>
        </p:spPr>
      </p:pic>
      <p:sp>
        <p:nvSpPr>
          <p:cNvPr id="10" name="Text Placeholder 3">
            <a:extLst>
              <a:ext uri="{FF2B5EF4-FFF2-40B4-BE49-F238E27FC236}">
                <a16:creationId xmlns:a16="http://schemas.microsoft.com/office/drawing/2014/main" id="{BC5C09EE-E092-B74E-A338-0CB907ECE664}"/>
              </a:ext>
            </a:extLst>
          </p:cNvPr>
          <p:cNvSpPr>
            <a:spLocks noGrp="1"/>
          </p:cNvSpPr>
          <p:nvPr>
            <p:ph type="body" sz="half" idx="2" hasCustomPrompt="1"/>
          </p:nvPr>
        </p:nvSpPr>
        <p:spPr>
          <a:xfrm>
            <a:off x="1994115" y="2276475"/>
            <a:ext cx="6855981" cy="3329998"/>
          </a:xfrm>
        </p:spPr>
        <p:txBody>
          <a:bodyPr lIns="36000" tIns="36000" rIns="36000" bIns="36000">
            <a:no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3"/>
          <a:stretch>
            <a:fillRect/>
          </a:stretch>
        </p:blipFill>
        <p:spPr>
          <a:xfrm>
            <a:off x="440909" y="450106"/>
            <a:ext cx="1634027" cy="379906"/>
          </a:xfrm>
          <a:prstGeom prst="rect">
            <a:avLst/>
          </a:prstGeom>
        </p:spPr>
      </p:pic>
      <p:sp>
        <p:nvSpPr>
          <p:cNvPr id="9" name="Subtitle 2">
            <a:extLst>
              <a:ext uri="{FF2B5EF4-FFF2-40B4-BE49-F238E27FC236}">
                <a16:creationId xmlns:a16="http://schemas.microsoft.com/office/drawing/2014/main" id="{6E6B31E4-5EF5-9F4D-B63D-B69D8783083E}"/>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Tree>
    <p:extLst>
      <p:ext uri="{BB962C8B-B14F-4D97-AF65-F5344CB8AC3E}">
        <p14:creationId xmlns:p14="http://schemas.microsoft.com/office/powerpoint/2010/main" val="2907884810"/>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8" orient="horz" pos="391">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Para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5FE3-1843-D940-8704-3FD88D9150B7}"/>
              </a:ext>
            </a:extLst>
          </p:cNvPr>
          <p:cNvSpPr>
            <a:spLocks noGrp="1"/>
          </p:cNvSpPr>
          <p:nvPr>
            <p:ph type="ctrTitle" hasCustomPrompt="1"/>
          </p:nvPr>
        </p:nvSpPr>
        <p:spPr>
          <a:xfrm>
            <a:off x="1235076" y="1385990"/>
            <a:ext cx="10514012" cy="614260"/>
          </a:xfrm>
        </p:spPr>
        <p:txBody>
          <a:bodyPr lIns="36000" tIns="36000" rIns="36000" bIns="36000" anchor="t">
            <a:noAutofit/>
          </a:bodyPr>
          <a:lstStyle>
            <a:lvl1pPr algn="l">
              <a:defRPr sz="3600" b="1" i="0">
                <a:solidFill>
                  <a:srgbClr val="1064A2"/>
                </a:solidFill>
                <a:latin typeface="Avenir Black" panose="02000503020000020003" pitchFamily="2" charset="0"/>
              </a:defRPr>
            </a:lvl1pPr>
          </a:lstStyle>
          <a:p>
            <a:r>
              <a:rPr lang="en-GB" dirty="0"/>
              <a:t>Click to add heading</a:t>
            </a:r>
            <a:endParaRPr lang="en-US" dirty="0"/>
          </a:p>
        </p:txBody>
      </p:sp>
      <p:sp>
        <p:nvSpPr>
          <p:cNvPr id="13" name="Slide Number Placeholder 5">
            <a:extLst>
              <a:ext uri="{FF2B5EF4-FFF2-40B4-BE49-F238E27FC236}">
                <a16:creationId xmlns:a16="http://schemas.microsoft.com/office/drawing/2014/main" id="{13082428-B839-B048-B31C-0D98B4DA77B7}"/>
              </a:ext>
            </a:extLst>
          </p:cNvPr>
          <p:cNvSpPr>
            <a:spLocks noGrp="1"/>
          </p:cNvSpPr>
          <p:nvPr>
            <p:ph type="sldNum" sz="quarter" idx="4"/>
          </p:nvPr>
        </p:nvSpPr>
        <p:spPr>
          <a:xfrm>
            <a:off x="11329987" y="392797"/>
            <a:ext cx="419100" cy="365125"/>
          </a:xfrm>
          <a:prstGeom prst="rect">
            <a:avLst/>
          </a:prstGeom>
        </p:spPr>
        <p:txBody>
          <a:bodyPr vert="horz" lIns="91440" tIns="45720" rIns="91440" bIns="45720" rtlCol="0" anchor="ctr"/>
          <a:lstStyle>
            <a:lvl1pPr algn="r">
              <a:defRPr sz="1200" b="0" i="0">
                <a:solidFill>
                  <a:srgbClr val="1064A2"/>
                </a:solidFill>
                <a:latin typeface="Avenir Book" panose="02000503020000020003" pitchFamily="2" charset="0"/>
              </a:defRPr>
            </a:lvl1pPr>
          </a:lstStyle>
          <a:p>
            <a:fld id="{4355F0BC-E4B4-6141-ACA6-9E8905137EE3}" type="slidenum">
              <a:rPr lang="en-US" smtClean="0"/>
              <a:pPr/>
              <a:t>‹#›</a:t>
            </a:fld>
            <a:endParaRPr lang="en-US" dirty="0"/>
          </a:p>
        </p:txBody>
      </p:sp>
      <p:pic>
        <p:nvPicPr>
          <p:cNvPr id="11" name="Picture 10" descr="A black and yellow logo&#10;&#10;Description automatically generated with low confidence">
            <a:extLst>
              <a:ext uri="{FF2B5EF4-FFF2-40B4-BE49-F238E27FC236}">
                <a16:creationId xmlns:a16="http://schemas.microsoft.com/office/drawing/2014/main" id="{292194D7-1CA4-B44C-9BE1-751213470B27}"/>
              </a:ext>
            </a:extLst>
          </p:cNvPr>
          <p:cNvPicPr>
            <a:picLocks noChangeAspect="1"/>
          </p:cNvPicPr>
          <p:nvPr userDrawn="1"/>
        </p:nvPicPr>
        <p:blipFill>
          <a:blip r:embed="rId2"/>
          <a:stretch>
            <a:fillRect/>
          </a:stretch>
        </p:blipFill>
        <p:spPr>
          <a:xfrm>
            <a:off x="440909" y="450106"/>
            <a:ext cx="1634027" cy="379906"/>
          </a:xfrm>
          <a:prstGeom prst="rect">
            <a:avLst/>
          </a:prstGeom>
        </p:spPr>
      </p:pic>
      <p:sp>
        <p:nvSpPr>
          <p:cNvPr id="8" name="Chevron 2">
            <a:extLst>
              <a:ext uri="{FF2B5EF4-FFF2-40B4-BE49-F238E27FC236}">
                <a16:creationId xmlns:a16="http://schemas.microsoft.com/office/drawing/2014/main" id="{99F860C9-7360-2344-ADC4-1F23C67D5A3D}"/>
              </a:ext>
            </a:extLst>
          </p:cNvPr>
          <p:cNvSpPr/>
          <p:nvPr userDrawn="1"/>
        </p:nvSpPr>
        <p:spPr>
          <a:xfrm rot="16200000">
            <a:off x="4963971" y="-357542"/>
            <a:ext cx="3487942" cy="10945731"/>
          </a:xfrm>
          <a:custGeom>
            <a:avLst/>
            <a:gdLst>
              <a:gd name="connsiteX0" fmla="*/ 0 w 3948545"/>
              <a:gd name="connsiteY0" fmla="*/ 0 h 7749314"/>
              <a:gd name="connsiteX1" fmla="*/ 1974273 w 3948545"/>
              <a:gd name="connsiteY1" fmla="*/ 0 h 7749314"/>
              <a:gd name="connsiteX2" fmla="*/ 3948545 w 3948545"/>
              <a:gd name="connsiteY2" fmla="*/ 3874657 h 7749314"/>
              <a:gd name="connsiteX3" fmla="*/ 1974273 w 3948545"/>
              <a:gd name="connsiteY3" fmla="*/ 7749314 h 7749314"/>
              <a:gd name="connsiteX4" fmla="*/ 0 w 3948545"/>
              <a:gd name="connsiteY4" fmla="*/ 7749314 h 7749314"/>
              <a:gd name="connsiteX5" fmla="*/ 1974273 w 3948545"/>
              <a:gd name="connsiteY5" fmla="*/ 3874657 h 7749314"/>
              <a:gd name="connsiteX6" fmla="*/ 0 w 3948545"/>
              <a:gd name="connsiteY6" fmla="*/ 0 h 7749314"/>
              <a:gd name="connsiteX0" fmla="*/ 353291 w 4301836"/>
              <a:gd name="connsiteY0" fmla="*/ 4281058 h 12030372"/>
              <a:gd name="connsiteX1" fmla="*/ 0 w 4301836"/>
              <a:gd name="connsiteY1" fmla="*/ 0 h 12030372"/>
              <a:gd name="connsiteX2" fmla="*/ 4301836 w 4301836"/>
              <a:gd name="connsiteY2" fmla="*/ 8155715 h 12030372"/>
              <a:gd name="connsiteX3" fmla="*/ 2327564 w 4301836"/>
              <a:gd name="connsiteY3" fmla="*/ 12030372 h 12030372"/>
              <a:gd name="connsiteX4" fmla="*/ 353291 w 4301836"/>
              <a:gd name="connsiteY4" fmla="*/ 12030372 h 12030372"/>
              <a:gd name="connsiteX5" fmla="*/ 2327564 w 4301836"/>
              <a:gd name="connsiteY5" fmla="*/ 8155715 h 12030372"/>
              <a:gd name="connsiteX6" fmla="*/ 353291 w 4301836"/>
              <a:gd name="connsiteY6" fmla="*/ 4281058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2348346 w 4322618"/>
              <a:gd name="connsiteY5" fmla="*/ 8155715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374073 w 4322618"/>
              <a:gd name="connsiteY4" fmla="*/ 12030372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27709 w 4322618"/>
              <a:gd name="connsiteY4" fmla="*/ 11199099 h 12030372"/>
              <a:gd name="connsiteX5" fmla="*/ 1655618 w 4322618"/>
              <a:gd name="connsiteY5" fmla="*/ 8128006 h 12030372"/>
              <a:gd name="connsiteX6" fmla="*/ 0 w 4322618"/>
              <a:gd name="connsiteY6"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372"/>
              <a:gd name="connsiteX1" fmla="*/ 20782 w 4322618"/>
              <a:gd name="connsiteY1" fmla="*/ 0 h 12030372"/>
              <a:gd name="connsiteX2" fmla="*/ 4322618 w 4322618"/>
              <a:gd name="connsiteY2" fmla="*/ 8155715 h 12030372"/>
              <a:gd name="connsiteX3" fmla="*/ 2348346 w 4322618"/>
              <a:gd name="connsiteY3" fmla="*/ 12030372 h 12030372"/>
              <a:gd name="connsiteX4" fmla="*/ 915695 w 4322618"/>
              <a:gd name="connsiteY4" fmla="*/ 11891822 h 12030372"/>
              <a:gd name="connsiteX5" fmla="*/ 27709 w 4322618"/>
              <a:gd name="connsiteY5" fmla="*/ 11199099 h 12030372"/>
              <a:gd name="connsiteX6" fmla="*/ 1655618 w 4322618"/>
              <a:gd name="connsiteY6" fmla="*/ 8128006 h 12030372"/>
              <a:gd name="connsiteX7" fmla="*/ 0 w 4322618"/>
              <a:gd name="connsiteY7" fmla="*/ 5153894 h 12030372"/>
              <a:gd name="connsiteX0" fmla="*/ 0 w 4322618"/>
              <a:gd name="connsiteY0" fmla="*/ 5153894 h 12030461"/>
              <a:gd name="connsiteX1" fmla="*/ 20782 w 4322618"/>
              <a:gd name="connsiteY1" fmla="*/ 0 h 12030461"/>
              <a:gd name="connsiteX2" fmla="*/ 4322618 w 4322618"/>
              <a:gd name="connsiteY2" fmla="*/ 8155715 h 12030461"/>
              <a:gd name="connsiteX3" fmla="*/ 2348346 w 4322618"/>
              <a:gd name="connsiteY3" fmla="*/ 12030372 h 12030461"/>
              <a:gd name="connsiteX4" fmla="*/ 915695 w 4322618"/>
              <a:gd name="connsiteY4" fmla="*/ 11891822 h 12030461"/>
              <a:gd name="connsiteX5" fmla="*/ 27709 w 4322618"/>
              <a:gd name="connsiteY5" fmla="*/ 11199099 h 12030461"/>
              <a:gd name="connsiteX6" fmla="*/ 1655618 w 4322618"/>
              <a:gd name="connsiteY6" fmla="*/ 8128006 h 12030461"/>
              <a:gd name="connsiteX7" fmla="*/ 0 w 4322618"/>
              <a:gd name="connsiteY7" fmla="*/ 5153894 h 12030461"/>
              <a:gd name="connsiteX0" fmla="*/ 0 w 4322618"/>
              <a:gd name="connsiteY0" fmla="*/ 5153894 h 12182823"/>
              <a:gd name="connsiteX1" fmla="*/ 20782 w 4322618"/>
              <a:gd name="connsiteY1" fmla="*/ 0 h 12182823"/>
              <a:gd name="connsiteX2" fmla="*/ 4322618 w 4322618"/>
              <a:gd name="connsiteY2" fmla="*/ 8155715 h 12182823"/>
              <a:gd name="connsiteX3" fmla="*/ 2223655 w 4322618"/>
              <a:gd name="connsiteY3" fmla="*/ 12182775 h 12182823"/>
              <a:gd name="connsiteX4" fmla="*/ 915695 w 4322618"/>
              <a:gd name="connsiteY4" fmla="*/ 11891822 h 12182823"/>
              <a:gd name="connsiteX5" fmla="*/ 27709 w 4322618"/>
              <a:gd name="connsiteY5" fmla="*/ 11199099 h 12182823"/>
              <a:gd name="connsiteX6" fmla="*/ 1655618 w 4322618"/>
              <a:gd name="connsiteY6" fmla="*/ 8128006 h 12182823"/>
              <a:gd name="connsiteX7" fmla="*/ 0 w 4322618"/>
              <a:gd name="connsiteY7" fmla="*/ 5153894 h 12182823"/>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210480"/>
              <a:gd name="connsiteX1" fmla="*/ 20782 w 4322618"/>
              <a:gd name="connsiteY1" fmla="*/ 0 h 12210480"/>
              <a:gd name="connsiteX2" fmla="*/ 4322618 w 4322618"/>
              <a:gd name="connsiteY2" fmla="*/ 8155715 h 12210480"/>
              <a:gd name="connsiteX3" fmla="*/ 2223655 w 4322618"/>
              <a:gd name="connsiteY3" fmla="*/ 12182775 h 12210480"/>
              <a:gd name="connsiteX4" fmla="*/ 84423 w 4322618"/>
              <a:gd name="connsiteY4" fmla="*/ 12210480 h 12210480"/>
              <a:gd name="connsiteX5" fmla="*/ 27709 w 4322618"/>
              <a:gd name="connsiteY5" fmla="*/ 11199099 h 12210480"/>
              <a:gd name="connsiteX6" fmla="*/ 1655618 w 4322618"/>
              <a:gd name="connsiteY6" fmla="*/ 8128006 h 12210480"/>
              <a:gd name="connsiteX7" fmla="*/ 0 w 4322618"/>
              <a:gd name="connsiteY7" fmla="*/ 5153894 h 12210480"/>
              <a:gd name="connsiteX0" fmla="*/ 0 w 4322618"/>
              <a:gd name="connsiteY0" fmla="*/ 5153894 h 12196625"/>
              <a:gd name="connsiteX1" fmla="*/ 20782 w 4322618"/>
              <a:gd name="connsiteY1" fmla="*/ 0 h 12196625"/>
              <a:gd name="connsiteX2" fmla="*/ 4322618 w 4322618"/>
              <a:gd name="connsiteY2" fmla="*/ 8155715 h 12196625"/>
              <a:gd name="connsiteX3" fmla="*/ 2223655 w 4322618"/>
              <a:gd name="connsiteY3" fmla="*/ 12182775 h 12196625"/>
              <a:gd name="connsiteX4" fmla="*/ 15150 w 4322618"/>
              <a:gd name="connsiteY4" fmla="*/ 12196625 h 12196625"/>
              <a:gd name="connsiteX5" fmla="*/ 27709 w 4322618"/>
              <a:gd name="connsiteY5" fmla="*/ 11199099 h 12196625"/>
              <a:gd name="connsiteX6" fmla="*/ 1655618 w 4322618"/>
              <a:gd name="connsiteY6" fmla="*/ 8128006 h 12196625"/>
              <a:gd name="connsiteX7" fmla="*/ 0 w 4322618"/>
              <a:gd name="connsiteY7" fmla="*/ 5153894 h 12196625"/>
              <a:gd name="connsiteX0" fmla="*/ 0 w 3948547"/>
              <a:gd name="connsiteY0" fmla="*/ 5153894 h 12196625"/>
              <a:gd name="connsiteX1" fmla="*/ 20782 w 3948547"/>
              <a:gd name="connsiteY1" fmla="*/ 0 h 12196625"/>
              <a:gd name="connsiteX2" fmla="*/ 3948547 w 3948547"/>
              <a:gd name="connsiteY2" fmla="*/ 8114152 h 12196625"/>
              <a:gd name="connsiteX3" fmla="*/ 2223655 w 3948547"/>
              <a:gd name="connsiteY3" fmla="*/ 12182775 h 12196625"/>
              <a:gd name="connsiteX4" fmla="*/ 15150 w 3948547"/>
              <a:gd name="connsiteY4" fmla="*/ 12196625 h 12196625"/>
              <a:gd name="connsiteX5" fmla="*/ 27709 w 3948547"/>
              <a:gd name="connsiteY5" fmla="*/ 11199099 h 12196625"/>
              <a:gd name="connsiteX6" fmla="*/ 1655618 w 3948547"/>
              <a:gd name="connsiteY6" fmla="*/ 8128006 h 12196625"/>
              <a:gd name="connsiteX7" fmla="*/ 0 w 3948547"/>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223655 w 4364183"/>
              <a:gd name="connsiteY3" fmla="*/ 12182775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6625"/>
              <a:gd name="connsiteX1" fmla="*/ 20782 w 4364183"/>
              <a:gd name="connsiteY1" fmla="*/ 0 h 12196625"/>
              <a:gd name="connsiteX2" fmla="*/ 4364183 w 4364183"/>
              <a:gd name="connsiteY2" fmla="*/ 8086443 h 12196625"/>
              <a:gd name="connsiteX3" fmla="*/ 2001983 w 4364183"/>
              <a:gd name="connsiteY3" fmla="*/ 12113502 h 12196625"/>
              <a:gd name="connsiteX4" fmla="*/ 15150 w 4364183"/>
              <a:gd name="connsiteY4" fmla="*/ 12196625 h 12196625"/>
              <a:gd name="connsiteX5" fmla="*/ 27709 w 4364183"/>
              <a:gd name="connsiteY5" fmla="*/ 11199099 h 12196625"/>
              <a:gd name="connsiteX6" fmla="*/ 1655618 w 4364183"/>
              <a:gd name="connsiteY6" fmla="*/ 8128006 h 12196625"/>
              <a:gd name="connsiteX7" fmla="*/ 0 w 4364183"/>
              <a:gd name="connsiteY7" fmla="*/ 5153894 h 12196625"/>
              <a:gd name="connsiteX0" fmla="*/ 0 w 4364183"/>
              <a:gd name="connsiteY0" fmla="*/ 5153894 h 12197035"/>
              <a:gd name="connsiteX1" fmla="*/ 20782 w 4364183"/>
              <a:gd name="connsiteY1" fmla="*/ 0 h 12197035"/>
              <a:gd name="connsiteX2" fmla="*/ 4364183 w 4364183"/>
              <a:gd name="connsiteY2" fmla="*/ 8086443 h 12197035"/>
              <a:gd name="connsiteX3" fmla="*/ 2237510 w 4364183"/>
              <a:gd name="connsiteY3" fmla="*/ 12196629 h 12197035"/>
              <a:gd name="connsiteX4" fmla="*/ 15150 w 4364183"/>
              <a:gd name="connsiteY4" fmla="*/ 12196625 h 12197035"/>
              <a:gd name="connsiteX5" fmla="*/ 27709 w 4364183"/>
              <a:gd name="connsiteY5" fmla="*/ 11199099 h 12197035"/>
              <a:gd name="connsiteX6" fmla="*/ 1655618 w 4364183"/>
              <a:gd name="connsiteY6" fmla="*/ 8128006 h 12197035"/>
              <a:gd name="connsiteX7" fmla="*/ 0 w 4364183"/>
              <a:gd name="connsiteY7" fmla="*/ 5153894 h 12197035"/>
              <a:gd name="connsiteX0" fmla="*/ 0 w 4364183"/>
              <a:gd name="connsiteY0" fmla="*/ 4862948 h 11906089"/>
              <a:gd name="connsiteX1" fmla="*/ 256309 w 4364183"/>
              <a:gd name="connsiteY1" fmla="*/ 0 h 11906089"/>
              <a:gd name="connsiteX2" fmla="*/ 4364183 w 4364183"/>
              <a:gd name="connsiteY2" fmla="*/ 7795497 h 11906089"/>
              <a:gd name="connsiteX3" fmla="*/ 2237510 w 4364183"/>
              <a:gd name="connsiteY3" fmla="*/ 11905683 h 11906089"/>
              <a:gd name="connsiteX4" fmla="*/ 15150 w 4364183"/>
              <a:gd name="connsiteY4" fmla="*/ 11905679 h 11906089"/>
              <a:gd name="connsiteX5" fmla="*/ 27709 w 4364183"/>
              <a:gd name="connsiteY5" fmla="*/ 10908153 h 11906089"/>
              <a:gd name="connsiteX6" fmla="*/ 1655618 w 4364183"/>
              <a:gd name="connsiteY6" fmla="*/ 7837060 h 11906089"/>
              <a:gd name="connsiteX7" fmla="*/ 0 w 4364183"/>
              <a:gd name="connsiteY7" fmla="*/ 4862948 h 11906089"/>
              <a:gd name="connsiteX0" fmla="*/ 0 w 4364183"/>
              <a:gd name="connsiteY0" fmla="*/ 4863658 h 11906799"/>
              <a:gd name="connsiteX1" fmla="*/ 256309 w 4364183"/>
              <a:gd name="connsiteY1" fmla="*/ 710 h 11906799"/>
              <a:gd name="connsiteX2" fmla="*/ 4364183 w 4364183"/>
              <a:gd name="connsiteY2" fmla="*/ 7796207 h 11906799"/>
              <a:gd name="connsiteX3" fmla="*/ 2237510 w 4364183"/>
              <a:gd name="connsiteY3" fmla="*/ 11906393 h 11906799"/>
              <a:gd name="connsiteX4" fmla="*/ 15150 w 4364183"/>
              <a:gd name="connsiteY4" fmla="*/ 11906389 h 11906799"/>
              <a:gd name="connsiteX5" fmla="*/ 27709 w 4364183"/>
              <a:gd name="connsiteY5" fmla="*/ 10908863 h 11906799"/>
              <a:gd name="connsiteX6" fmla="*/ 1655618 w 4364183"/>
              <a:gd name="connsiteY6" fmla="*/ 7837770 h 11906799"/>
              <a:gd name="connsiteX7" fmla="*/ 0 w 4364183"/>
              <a:gd name="connsiteY7" fmla="*/ 4863658 h 11906799"/>
              <a:gd name="connsiteX0" fmla="*/ 0 w 4364183"/>
              <a:gd name="connsiteY0" fmla="*/ 4863413 h 11906554"/>
              <a:gd name="connsiteX1" fmla="*/ 256309 w 4364183"/>
              <a:gd name="connsiteY1" fmla="*/ 465 h 11906554"/>
              <a:gd name="connsiteX2" fmla="*/ 4364183 w 4364183"/>
              <a:gd name="connsiteY2" fmla="*/ 7795962 h 11906554"/>
              <a:gd name="connsiteX3" fmla="*/ 2237510 w 4364183"/>
              <a:gd name="connsiteY3" fmla="*/ 11906148 h 11906554"/>
              <a:gd name="connsiteX4" fmla="*/ 15150 w 4364183"/>
              <a:gd name="connsiteY4" fmla="*/ 11906144 h 11906554"/>
              <a:gd name="connsiteX5" fmla="*/ 27709 w 4364183"/>
              <a:gd name="connsiteY5" fmla="*/ 10908618 h 11906554"/>
              <a:gd name="connsiteX6" fmla="*/ 1655618 w 4364183"/>
              <a:gd name="connsiteY6" fmla="*/ 7837525 h 11906554"/>
              <a:gd name="connsiteX7" fmla="*/ 0 w 4364183"/>
              <a:gd name="connsiteY7" fmla="*/ 4863413 h 11906554"/>
              <a:gd name="connsiteX0" fmla="*/ 584 w 4364767"/>
              <a:gd name="connsiteY0" fmla="*/ 4863413 h 11906554"/>
              <a:gd name="connsiteX1" fmla="*/ 256893 w 4364767"/>
              <a:gd name="connsiteY1" fmla="*/ 465 h 11906554"/>
              <a:gd name="connsiteX2" fmla="*/ 4364767 w 4364767"/>
              <a:gd name="connsiteY2" fmla="*/ 7795962 h 11906554"/>
              <a:gd name="connsiteX3" fmla="*/ 2238094 w 4364767"/>
              <a:gd name="connsiteY3" fmla="*/ 11906148 h 11906554"/>
              <a:gd name="connsiteX4" fmla="*/ 15734 w 4364767"/>
              <a:gd name="connsiteY4" fmla="*/ 11906144 h 11906554"/>
              <a:gd name="connsiteX5" fmla="*/ 28293 w 4364767"/>
              <a:gd name="connsiteY5" fmla="*/ 10908618 h 11906554"/>
              <a:gd name="connsiteX6" fmla="*/ 1656202 w 4364767"/>
              <a:gd name="connsiteY6" fmla="*/ 7837525 h 11906554"/>
              <a:gd name="connsiteX7" fmla="*/ 584 w 4364767"/>
              <a:gd name="connsiteY7" fmla="*/ 4863413 h 11906554"/>
              <a:gd name="connsiteX0" fmla="*/ 584 w 4364767"/>
              <a:gd name="connsiteY0" fmla="*/ 5057359 h 12100500"/>
              <a:gd name="connsiteX1" fmla="*/ 35220 w 4364767"/>
              <a:gd name="connsiteY1" fmla="*/ 447 h 12100500"/>
              <a:gd name="connsiteX2" fmla="*/ 4364767 w 4364767"/>
              <a:gd name="connsiteY2" fmla="*/ 7989908 h 12100500"/>
              <a:gd name="connsiteX3" fmla="*/ 2238094 w 4364767"/>
              <a:gd name="connsiteY3" fmla="*/ 12100094 h 12100500"/>
              <a:gd name="connsiteX4" fmla="*/ 15734 w 4364767"/>
              <a:gd name="connsiteY4" fmla="*/ 12100090 h 12100500"/>
              <a:gd name="connsiteX5" fmla="*/ 28293 w 4364767"/>
              <a:gd name="connsiteY5" fmla="*/ 11102564 h 12100500"/>
              <a:gd name="connsiteX6" fmla="*/ 1656202 w 4364767"/>
              <a:gd name="connsiteY6" fmla="*/ 8031471 h 12100500"/>
              <a:gd name="connsiteX7" fmla="*/ 584 w 4364767"/>
              <a:gd name="connsiteY7" fmla="*/ 5057359 h 12100500"/>
              <a:gd name="connsiteX0" fmla="*/ 584 w 4364767"/>
              <a:gd name="connsiteY0" fmla="*/ 5098918 h 12142059"/>
              <a:gd name="connsiteX1" fmla="*/ 7511 w 4364767"/>
              <a:gd name="connsiteY1" fmla="*/ 443 h 12142059"/>
              <a:gd name="connsiteX2" fmla="*/ 4364767 w 4364767"/>
              <a:gd name="connsiteY2" fmla="*/ 8031467 h 12142059"/>
              <a:gd name="connsiteX3" fmla="*/ 2238094 w 4364767"/>
              <a:gd name="connsiteY3" fmla="*/ 12141653 h 12142059"/>
              <a:gd name="connsiteX4" fmla="*/ 15734 w 4364767"/>
              <a:gd name="connsiteY4" fmla="*/ 12141649 h 12142059"/>
              <a:gd name="connsiteX5" fmla="*/ 28293 w 4364767"/>
              <a:gd name="connsiteY5" fmla="*/ 11144123 h 12142059"/>
              <a:gd name="connsiteX6" fmla="*/ 1656202 w 4364767"/>
              <a:gd name="connsiteY6" fmla="*/ 8073030 h 12142059"/>
              <a:gd name="connsiteX7" fmla="*/ 584 w 4364767"/>
              <a:gd name="connsiteY7" fmla="*/ 5098918 h 12142059"/>
              <a:gd name="connsiteX0" fmla="*/ 6928 w 4371111"/>
              <a:gd name="connsiteY0" fmla="*/ 5182039 h 12225180"/>
              <a:gd name="connsiteX1" fmla="*/ 0 w 4371111"/>
              <a:gd name="connsiteY1" fmla="*/ 436 h 12225180"/>
              <a:gd name="connsiteX2" fmla="*/ 4371111 w 4371111"/>
              <a:gd name="connsiteY2" fmla="*/ 8114588 h 12225180"/>
              <a:gd name="connsiteX3" fmla="*/ 2244438 w 4371111"/>
              <a:gd name="connsiteY3" fmla="*/ 12224774 h 12225180"/>
              <a:gd name="connsiteX4" fmla="*/ 22078 w 4371111"/>
              <a:gd name="connsiteY4" fmla="*/ 12224770 h 12225180"/>
              <a:gd name="connsiteX5" fmla="*/ 34637 w 4371111"/>
              <a:gd name="connsiteY5" fmla="*/ 11227244 h 12225180"/>
              <a:gd name="connsiteX6" fmla="*/ 1662546 w 4371111"/>
              <a:gd name="connsiteY6" fmla="*/ 8156151 h 12225180"/>
              <a:gd name="connsiteX7" fmla="*/ 6928 w 4371111"/>
              <a:gd name="connsiteY7" fmla="*/ 5182039 h 12225180"/>
              <a:gd name="connsiteX0" fmla="*/ 20783 w 4384966"/>
              <a:gd name="connsiteY0" fmla="*/ 5182041 h 12225182"/>
              <a:gd name="connsiteX1" fmla="*/ 0 w 4384966"/>
              <a:gd name="connsiteY1" fmla="*/ 436 h 12225182"/>
              <a:gd name="connsiteX2" fmla="*/ 4384966 w 4384966"/>
              <a:gd name="connsiteY2" fmla="*/ 8114590 h 12225182"/>
              <a:gd name="connsiteX3" fmla="*/ 2258293 w 4384966"/>
              <a:gd name="connsiteY3" fmla="*/ 12224776 h 12225182"/>
              <a:gd name="connsiteX4" fmla="*/ 35933 w 4384966"/>
              <a:gd name="connsiteY4" fmla="*/ 12224772 h 12225182"/>
              <a:gd name="connsiteX5" fmla="*/ 48492 w 4384966"/>
              <a:gd name="connsiteY5" fmla="*/ 11227246 h 12225182"/>
              <a:gd name="connsiteX6" fmla="*/ 1676401 w 4384966"/>
              <a:gd name="connsiteY6" fmla="*/ 8156153 h 12225182"/>
              <a:gd name="connsiteX7" fmla="*/ 20783 w 4384966"/>
              <a:gd name="connsiteY7" fmla="*/ 5182041 h 12225182"/>
              <a:gd name="connsiteX0" fmla="*/ 585 w 4364768"/>
              <a:gd name="connsiteY0" fmla="*/ 4920102 h 11963243"/>
              <a:gd name="connsiteX1" fmla="*/ 429588 w 4364768"/>
              <a:gd name="connsiteY1" fmla="*/ 460 h 11963243"/>
              <a:gd name="connsiteX2" fmla="*/ 4364768 w 4364768"/>
              <a:gd name="connsiteY2" fmla="*/ 7852651 h 11963243"/>
              <a:gd name="connsiteX3" fmla="*/ 2238095 w 4364768"/>
              <a:gd name="connsiteY3" fmla="*/ 11962837 h 11963243"/>
              <a:gd name="connsiteX4" fmla="*/ 15735 w 4364768"/>
              <a:gd name="connsiteY4" fmla="*/ 11962833 h 11963243"/>
              <a:gd name="connsiteX5" fmla="*/ 28294 w 4364768"/>
              <a:gd name="connsiteY5" fmla="*/ 10965307 h 11963243"/>
              <a:gd name="connsiteX6" fmla="*/ 1656203 w 4364768"/>
              <a:gd name="connsiteY6" fmla="*/ 7894214 h 11963243"/>
              <a:gd name="connsiteX7" fmla="*/ 585 w 4364768"/>
              <a:gd name="connsiteY7" fmla="*/ 4920102 h 1196324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4919642 h 11962783"/>
              <a:gd name="connsiteX1" fmla="*/ 429588 w 4364768"/>
              <a:gd name="connsiteY1" fmla="*/ 0 h 11962783"/>
              <a:gd name="connsiteX2" fmla="*/ 4364768 w 4364768"/>
              <a:gd name="connsiteY2" fmla="*/ 7852191 h 11962783"/>
              <a:gd name="connsiteX3" fmla="*/ 2238095 w 4364768"/>
              <a:gd name="connsiteY3" fmla="*/ 11962377 h 11962783"/>
              <a:gd name="connsiteX4" fmla="*/ 15735 w 4364768"/>
              <a:gd name="connsiteY4" fmla="*/ 11962373 h 11962783"/>
              <a:gd name="connsiteX5" fmla="*/ 28294 w 4364768"/>
              <a:gd name="connsiteY5" fmla="*/ 10964847 h 11962783"/>
              <a:gd name="connsiteX6" fmla="*/ 1656203 w 4364768"/>
              <a:gd name="connsiteY6" fmla="*/ 7893754 h 11962783"/>
              <a:gd name="connsiteX7" fmla="*/ 585 w 4364768"/>
              <a:gd name="connsiteY7" fmla="*/ 4919642 h 11962783"/>
              <a:gd name="connsiteX0" fmla="*/ 585 w 4364768"/>
              <a:gd name="connsiteY0" fmla="*/ 5142066 h 12185207"/>
              <a:gd name="connsiteX1" fmla="*/ 29229 w 4364768"/>
              <a:gd name="connsiteY1" fmla="*/ 0 h 12185207"/>
              <a:gd name="connsiteX2" fmla="*/ 4364768 w 4364768"/>
              <a:gd name="connsiteY2" fmla="*/ 8074615 h 12185207"/>
              <a:gd name="connsiteX3" fmla="*/ 2238095 w 4364768"/>
              <a:gd name="connsiteY3" fmla="*/ 12184801 h 12185207"/>
              <a:gd name="connsiteX4" fmla="*/ 15735 w 4364768"/>
              <a:gd name="connsiteY4" fmla="*/ 12184797 h 12185207"/>
              <a:gd name="connsiteX5" fmla="*/ 28294 w 4364768"/>
              <a:gd name="connsiteY5" fmla="*/ 11187271 h 12185207"/>
              <a:gd name="connsiteX6" fmla="*/ 1656203 w 4364768"/>
              <a:gd name="connsiteY6" fmla="*/ 8116178 h 12185207"/>
              <a:gd name="connsiteX7" fmla="*/ 585 w 4364768"/>
              <a:gd name="connsiteY7" fmla="*/ 5142066 h 12185207"/>
              <a:gd name="connsiteX0" fmla="*/ 247236 w 4359342"/>
              <a:gd name="connsiteY0" fmla="*/ 528046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7236 w 4359342"/>
              <a:gd name="connsiteY7" fmla="*/ 5280464 h 12185207"/>
              <a:gd name="connsiteX0" fmla="*/ 5044 w 4359342"/>
              <a:gd name="connsiteY0" fmla="*/ 5053103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5044 w 4359342"/>
              <a:gd name="connsiteY7" fmla="*/ 5053103 h 12185207"/>
              <a:gd name="connsiteX0" fmla="*/ 29757 w 4359342"/>
              <a:gd name="connsiteY0" fmla="*/ 5067934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9757 w 4359342"/>
              <a:gd name="connsiteY7" fmla="*/ 5067934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14929 w 4359342"/>
              <a:gd name="connsiteY0" fmla="*/ 5067937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14929 w 4359342"/>
              <a:gd name="connsiteY7" fmla="*/ 5067937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24814 w 4359342"/>
              <a:gd name="connsiteY0" fmla="*/ 5077825 h 12185207"/>
              <a:gd name="connsiteX1" fmla="*/ 23803 w 4359342"/>
              <a:gd name="connsiteY1" fmla="*/ 0 h 12185207"/>
              <a:gd name="connsiteX2" fmla="*/ 4359342 w 4359342"/>
              <a:gd name="connsiteY2" fmla="*/ 8074615 h 12185207"/>
              <a:gd name="connsiteX3" fmla="*/ 2232669 w 4359342"/>
              <a:gd name="connsiteY3" fmla="*/ 12184801 h 12185207"/>
              <a:gd name="connsiteX4" fmla="*/ 10309 w 4359342"/>
              <a:gd name="connsiteY4" fmla="*/ 12184797 h 12185207"/>
              <a:gd name="connsiteX5" fmla="*/ 22868 w 4359342"/>
              <a:gd name="connsiteY5" fmla="*/ 11187271 h 12185207"/>
              <a:gd name="connsiteX6" fmla="*/ 1650777 w 4359342"/>
              <a:gd name="connsiteY6" fmla="*/ 8116178 h 12185207"/>
              <a:gd name="connsiteX7" fmla="*/ 24814 w 4359342"/>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787 w 4354315"/>
              <a:gd name="connsiteY0" fmla="*/ 5077825 h 12185207"/>
              <a:gd name="connsiteX1" fmla="*/ 18776 w 4354315"/>
              <a:gd name="connsiteY1" fmla="*/ 0 h 12185207"/>
              <a:gd name="connsiteX2" fmla="*/ 4354315 w 4354315"/>
              <a:gd name="connsiteY2" fmla="*/ 8074615 h 12185207"/>
              <a:gd name="connsiteX3" fmla="*/ 2227642 w 4354315"/>
              <a:gd name="connsiteY3" fmla="*/ 12184801 h 12185207"/>
              <a:gd name="connsiteX4" fmla="*/ 5282 w 4354315"/>
              <a:gd name="connsiteY4" fmla="*/ 12184797 h 12185207"/>
              <a:gd name="connsiteX5" fmla="*/ 17841 w 4354315"/>
              <a:gd name="connsiteY5" fmla="*/ 11187271 h 12185207"/>
              <a:gd name="connsiteX6" fmla="*/ 1645750 w 4354315"/>
              <a:gd name="connsiteY6" fmla="*/ 8116178 h 12185207"/>
              <a:gd name="connsiteX7" fmla="*/ 19787 w 4354315"/>
              <a:gd name="connsiteY7" fmla="*/ 5077825 h 12185207"/>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0"/>
              <a:gd name="connsiteX1" fmla="*/ 935 w 4336474"/>
              <a:gd name="connsiteY1" fmla="*/ 0 h 12184860"/>
              <a:gd name="connsiteX2" fmla="*/ 4336474 w 4336474"/>
              <a:gd name="connsiteY2" fmla="*/ 8074615 h 12184860"/>
              <a:gd name="connsiteX3" fmla="*/ 2209801 w 4336474"/>
              <a:gd name="connsiteY3" fmla="*/ 12184801 h 12184860"/>
              <a:gd name="connsiteX4" fmla="*/ 145607 w 4336474"/>
              <a:gd name="connsiteY4" fmla="*/ 11957433 h 12184860"/>
              <a:gd name="connsiteX5" fmla="*/ 0 w 4336474"/>
              <a:gd name="connsiteY5" fmla="*/ 11187271 h 12184860"/>
              <a:gd name="connsiteX6" fmla="*/ 1627909 w 4336474"/>
              <a:gd name="connsiteY6" fmla="*/ 8116178 h 12184860"/>
              <a:gd name="connsiteX7" fmla="*/ 1946 w 4336474"/>
              <a:gd name="connsiteY7" fmla="*/ 5077825 h 12184860"/>
              <a:gd name="connsiteX0" fmla="*/ 1946 w 4336474"/>
              <a:gd name="connsiteY0" fmla="*/ 5077825 h 12184869"/>
              <a:gd name="connsiteX1" fmla="*/ 935 w 4336474"/>
              <a:gd name="connsiteY1" fmla="*/ 0 h 12184869"/>
              <a:gd name="connsiteX2" fmla="*/ 4336474 w 4336474"/>
              <a:gd name="connsiteY2" fmla="*/ 8074615 h 12184869"/>
              <a:gd name="connsiteX3" fmla="*/ 2209801 w 4336474"/>
              <a:gd name="connsiteY3" fmla="*/ 12184801 h 12184869"/>
              <a:gd name="connsiteX4" fmla="*/ 145607 w 4336474"/>
              <a:gd name="connsiteY4" fmla="*/ 11957433 h 12184869"/>
              <a:gd name="connsiteX5" fmla="*/ 0 w 4336474"/>
              <a:gd name="connsiteY5" fmla="*/ 11187271 h 12184869"/>
              <a:gd name="connsiteX6" fmla="*/ 1627909 w 4336474"/>
              <a:gd name="connsiteY6" fmla="*/ 8116178 h 12184869"/>
              <a:gd name="connsiteX7" fmla="*/ 1946 w 4336474"/>
              <a:gd name="connsiteY7" fmla="*/ 5077825 h 12184869"/>
              <a:gd name="connsiteX0" fmla="*/ 1946 w 4336474"/>
              <a:gd name="connsiteY0" fmla="*/ 5077825 h 12187455"/>
              <a:gd name="connsiteX1" fmla="*/ 935 w 4336474"/>
              <a:gd name="connsiteY1" fmla="*/ 0 h 12187455"/>
              <a:gd name="connsiteX2" fmla="*/ 4336474 w 4336474"/>
              <a:gd name="connsiteY2" fmla="*/ 8074615 h 12187455"/>
              <a:gd name="connsiteX3" fmla="*/ 2209801 w 4336474"/>
              <a:gd name="connsiteY3" fmla="*/ 12184801 h 12187455"/>
              <a:gd name="connsiteX4" fmla="*/ 2268 w 4336474"/>
              <a:gd name="connsiteY4" fmla="*/ 12184801 h 12187455"/>
              <a:gd name="connsiteX5" fmla="*/ 0 w 4336474"/>
              <a:gd name="connsiteY5" fmla="*/ 11187271 h 12187455"/>
              <a:gd name="connsiteX6" fmla="*/ 1627909 w 4336474"/>
              <a:gd name="connsiteY6" fmla="*/ 8116178 h 12187455"/>
              <a:gd name="connsiteX7" fmla="*/ 1946 w 4336474"/>
              <a:gd name="connsiteY7" fmla="*/ 5077825 h 1218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6474" h="12187455">
                <a:moveTo>
                  <a:pt x="1946" y="5077825"/>
                </a:moveTo>
                <a:cubicBezTo>
                  <a:pt x="8873" y="5077823"/>
                  <a:pt x="-2024" y="18722"/>
                  <a:pt x="935" y="0"/>
                </a:cubicBezTo>
                <a:cubicBezTo>
                  <a:pt x="-2096" y="7647"/>
                  <a:pt x="3024747" y="5457218"/>
                  <a:pt x="4336474" y="8074615"/>
                </a:cubicBezTo>
                <a:lnTo>
                  <a:pt x="2209801" y="12184801"/>
                </a:lnTo>
                <a:cubicBezTo>
                  <a:pt x="2226396" y="12189418"/>
                  <a:pt x="3496" y="12187075"/>
                  <a:pt x="2268" y="12184801"/>
                </a:cubicBezTo>
                <a:cubicBezTo>
                  <a:pt x="3135" y="12181482"/>
                  <a:pt x="6997" y="11183629"/>
                  <a:pt x="0" y="11187271"/>
                </a:cubicBezTo>
                <a:cubicBezTo>
                  <a:pt x="3881" y="11186715"/>
                  <a:pt x="1628971" y="8106851"/>
                  <a:pt x="1627909" y="8116178"/>
                </a:cubicBezTo>
                <a:cubicBezTo>
                  <a:pt x="1639504" y="8113348"/>
                  <a:pt x="11469" y="5067706"/>
                  <a:pt x="1946" y="5077825"/>
                </a:cubicBezTo>
                <a:close/>
              </a:path>
            </a:pathLst>
          </a:custGeom>
          <a:solidFill>
            <a:srgbClr val="1064A2">
              <a:alpha val="98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Subtitle 2">
            <a:extLst>
              <a:ext uri="{FF2B5EF4-FFF2-40B4-BE49-F238E27FC236}">
                <a16:creationId xmlns:a16="http://schemas.microsoft.com/office/drawing/2014/main" id="{6BC3A80A-78DC-564B-BB00-A806E402C1F8}"/>
              </a:ext>
            </a:extLst>
          </p:cNvPr>
          <p:cNvSpPr>
            <a:spLocks noGrp="1"/>
          </p:cNvSpPr>
          <p:nvPr>
            <p:ph type="subTitle" idx="1" hasCustomPrompt="1"/>
          </p:nvPr>
        </p:nvSpPr>
        <p:spPr>
          <a:xfrm>
            <a:off x="5422106" y="286327"/>
            <a:ext cx="5907881" cy="471595"/>
          </a:xfrm>
        </p:spPr>
        <p:txBody>
          <a:bodyPr wrap="none" lIns="0" tIns="0" rIns="0" bIns="0" anchor="t" anchorCtr="0">
            <a:noAutofit/>
          </a:bodyPr>
          <a:lstStyle>
            <a:lvl1pPr marL="0" indent="0" algn="r">
              <a:buNone/>
              <a:defRPr sz="1100" b="0" i="0">
                <a:solidFill>
                  <a:srgbClr val="39454B"/>
                </a:solidFill>
                <a:latin typeface="Avenir"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section title</a:t>
            </a:r>
            <a:endParaRPr lang="en-US" dirty="0"/>
          </a:p>
        </p:txBody>
      </p:sp>
      <p:sp>
        <p:nvSpPr>
          <p:cNvPr id="14" name="Text Placeholder 3">
            <a:extLst>
              <a:ext uri="{FF2B5EF4-FFF2-40B4-BE49-F238E27FC236}">
                <a16:creationId xmlns:a16="http://schemas.microsoft.com/office/drawing/2014/main" id="{6FC44D78-1382-C342-8AC7-695A1B7313FC}"/>
              </a:ext>
            </a:extLst>
          </p:cNvPr>
          <p:cNvSpPr>
            <a:spLocks noGrp="1"/>
          </p:cNvSpPr>
          <p:nvPr>
            <p:ph type="body" sz="half" idx="2" hasCustomPrompt="1"/>
          </p:nvPr>
        </p:nvSpPr>
        <p:spPr>
          <a:xfrm>
            <a:off x="1994400" y="2276475"/>
            <a:ext cx="6865217" cy="3394652"/>
          </a:xfrm>
        </p:spPr>
        <p:txBody>
          <a:bodyPr lIns="36000" tIns="36000" rIns="36000" bIns="36000">
            <a:no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a:solidFill>
                  <a:srgbClr val="3945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add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 This is the intro paragraph style. The purpose of lorem ipsum is to create a natural looking block of text (sentence, paragraph, page, etc.) that doesn't distract from the layout. Laying out pages with filler text can be very useful when the focus is meant to be on the design, not the content.</a:t>
            </a:r>
          </a:p>
        </p:txBody>
      </p:sp>
    </p:spTree>
    <p:extLst>
      <p:ext uri="{BB962C8B-B14F-4D97-AF65-F5344CB8AC3E}">
        <p14:creationId xmlns:p14="http://schemas.microsoft.com/office/powerpoint/2010/main" val="1535532415"/>
      </p:ext>
    </p:extLst>
  </p:cSld>
  <p:clrMapOvr>
    <a:masterClrMapping/>
  </p:clrMapOvr>
  <p:extLst>
    <p:ext uri="{DCECCB84-F9BA-43D5-87BE-67443E8EF086}">
      <p15:sldGuideLst xmlns:p15="http://schemas.microsoft.com/office/powerpoint/2012/main">
        <p15:guide id="2" pos="279">
          <p15:clr>
            <a:srgbClr val="FBAE40"/>
          </p15:clr>
        </p15:guide>
        <p15:guide id="5" pos="778">
          <p15:clr>
            <a:srgbClr val="FBAE40"/>
          </p15:clr>
        </p15:guide>
        <p15:guide id="11" orient="horz" pos="278">
          <p15:clr>
            <a:srgbClr val="FBAE40"/>
          </p15:clr>
        </p15:guide>
        <p15:guide id="12" orient="horz" pos="867">
          <p15:clr>
            <a:srgbClr val="FBAE40"/>
          </p15:clr>
        </p15:guide>
        <p15:guide id="14" orient="horz" pos="1434">
          <p15:clr>
            <a:srgbClr val="FBAE40"/>
          </p15:clr>
        </p15:guide>
        <p15:guide id="22" orient="horz" pos="4020">
          <p15:clr>
            <a:srgbClr val="FBAE40"/>
          </p15:clr>
        </p15:guide>
        <p15:guide id="24" pos="74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9C5CC-B893-044A-8ECE-B9414E390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9C939F6-9216-554D-9EBA-6D26EA231C7A}"/>
              </a:ext>
            </a:extLst>
          </p:cNvPr>
          <p:cNvSpPr>
            <a:spLocks noGrp="1"/>
          </p:cNvSpPr>
          <p:nvPr>
            <p:ph type="body" idx="1"/>
          </p:nvPr>
        </p:nvSpPr>
        <p:spPr>
          <a:xfrm>
            <a:off x="838200" y="1825625"/>
            <a:ext cx="10515600" cy="4316558"/>
          </a:xfrm>
          <a:prstGeom prst="rect">
            <a:avLst/>
          </a:prstGeom>
        </p:spPr>
        <p:txBody>
          <a:bodyPr vert="horz" lIns="91440" tIns="45720" rIns="91440" bIns="45720" rtlCol="0">
            <a:normAutofit/>
          </a:bodyPr>
          <a:lstStyle/>
          <a:p>
            <a:pPr lvl="0"/>
            <a:r>
              <a:rPr lang="en-GB" dirty="0"/>
              <a:t>16pt bullet</a:t>
            </a:r>
          </a:p>
          <a:p>
            <a:pPr lvl="1"/>
            <a:r>
              <a:rPr lang="en-GB" dirty="0"/>
              <a:t>12pt sub bullet</a:t>
            </a:r>
          </a:p>
          <a:p>
            <a:pPr lvl="2"/>
            <a:r>
              <a:rPr lang="en-GB" dirty="0"/>
              <a:t>16pt body copy</a:t>
            </a:r>
            <a:endParaRPr lang="en-US" dirty="0"/>
          </a:p>
        </p:txBody>
      </p:sp>
    </p:spTree>
    <p:extLst>
      <p:ext uri="{BB962C8B-B14F-4D97-AF65-F5344CB8AC3E}">
        <p14:creationId xmlns:p14="http://schemas.microsoft.com/office/powerpoint/2010/main" val="38641057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hdr="0" ftr="0" dt="0"/>
  <p:txStyles>
    <p:titleStyle>
      <a:lvl1pPr algn="l" defTabSz="914400" rtl="0" eaLnBrk="1" latinLnBrk="0" hangingPunct="1">
        <a:lnSpc>
          <a:spcPct val="90000"/>
        </a:lnSpc>
        <a:spcBef>
          <a:spcPct val="0"/>
        </a:spcBef>
        <a:buNone/>
        <a:defRPr sz="4400" b="1" i="0" kern="1200">
          <a:solidFill>
            <a:srgbClr val="1064A2"/>
          </a:solidFill>
          <a:latin typeface="Avenir Black" panose="02000503020000020003" pitchFamily="2" charset="0"/>
          <a:ea typeface="+mj-ea"/>
          <a:cs typeface="+mj-cs"/>
        </a:defRPr>
      </a:lvl1pPr>
    </p:titleStyle>
    <p:bodyStyle>
      <a:lvl1pPr marL="136525" indent="-136525" algn="l" defTabSz="914400" rtl="0" eaLnBrk="1" latinLnBrk="0" hangingPunct="1">
        <a:lnSpc>
          <a:spcPts val="3560"/>
        </a:lnSpc>
        <a:spcBef>
          <a:spcPts val="1000"/>
        </a:spcBef>
        <a:buClr>
          <a:srgbClr val="1064A2"/>
        </a:buClr>
        <a:buFont typeface="Arial" panose="020B0604020202020204" pitchFamily="34" charset="0"/>
        <a:buChar char="•"/>
        <a:tabLst/>
        <a:defRPr sz="1600" b="0" i="0" kern="1200">
          <a:solidFill>
            <a:srgbClr val="39454B"/>
          </a:solidFill>
          <a:latin typeface="Avenir Book" panose="02000503020000020003" pitchFamily="2" charset="0"/>
          <a:ea typeface="+mn-ea"/>
          <a:cs typeface="+mn-cs"/>
        </a:defRPr>
      </a:lvl1pPr>
      <a:lvl2pPr marL="400050" indent="-171450" algn="l" defTabSz="914400" rtl="0" eaLnBrk="1" latinLnBrk="0" hangingPunct="1">
        <a:lnSpc>
          <a:spcPct val="100000"/>
        </a:lnSpc>
        <a:spcBef>
          <a:spcPts val="0"/>
        </a:spcBef>
        <a:buClr>
          <a:srgbClr val="1064A2"/>
        </a:buClr>
        <a:buFont typeface="System Font Regular"/>
        <a:buChar char="–"/>
        <a:tabLst/>
        <a:defRPr sz="1200" b="0" i="0" kern="1200">
          <a:solidFill>
            <a:srgbClr val="39454B"/>
          </a:solidFill>
          <a:latin typeface="Avenir Book" panose="02000503020000020003" pitchFamily="2" charset="0"/>
          <a:ea typeface="+mn-ea"/>
          <a:cs typeface="+mn-cs"/>
        </a:defRPr>
      </a:lvl2pPr>
      <a:lvl3pPr marL="914400" indent="-906463" algn="l" defTabSz="914400" rtl="0" eaLnBrk="1" latinLnBrk="0" hangingPunct="1">
        <a:lnSpc>
          <a:spcPct val="100000"/>
        </a:lnSpc>
        <a:spcBef>
          <a:spcPts val="1100"/>
        </a:spcBef>
        <a:buFontTx/>
        <a:buNone/>
        <a:tabLst/>
        <a:defRPr sz="1600" b="0" i="0" kern="1200">
          <a:solidFill>
            <a:srgbClr val="39454B"/>
          </a:solidFill>
          <a:latin typeface="Avenir Book" panose="02000503020000020003" pitchFamily="2" charset="0"/>
          <a:ea typeface="+mn-ea"/>
          <a:cs typeface="+mn-cs"/>
        </a:defRPr>
      </a:lvl3pPr>
      <a:lvl4pPr marL="1517650" indent="-146050" algn="l" defTabSz="914400" rtl="0" eaLnBrk="1" latinLnBrk="0" hangingPunct="1">
        <a:lnSpc>
          <a:spcPct val="100000"/>
        </a:lnSpc>
        <a:spcBef>
          <a:spcPts val="500"/>
        </a:spcBef>
        <a:buFont typeface="Arial" panose="020B0604020202020204" pitchFamily="34" charset="0"/>
        <a:buChar char="•"/>
        <a:tabLst/>
        <a:defRPr sz="1200" b="1" i="0" kern="1200">
          <a:solidFill>
            <a:srgbClr val="39454B"/>
          </a:solidFill>
          <a:latin typeface="Avenir Black" panose="02000503020000020003"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200" b="0" i="0" kern="1200">
          <a:solidFill>
            <a:srgbClr val="39454B"/>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0872-BDA5-41BC-8D17-8B9974C7EC7E}"/>
              </a:ext>
            </a:extLst>
          </p:cNvPr>
          <p:cNvSpPr>
            <a:spLocks noGrp="1"/>
          </p:cNvSpPr>
          <p:nvPr>
            <p:ph type="ctrTitle"/>
          </p:nvPr>
        </p:nvSpPr>
        <p:spPr>
          <a:xfrm>
            <a:off x="1161122" y="1688888"/>
            <a:ext cx="10014217" cy="1165549"/>
          </a:xfrm>
        </p:spPr>
        <p:txBody>
          <a:bodyPr>
            <a:normAutofit fontScale="90000"/>
          </a:bodyPr>
          <a:lstStyle/>
          <a:p>
            <a:r>
              <a:rPr lang="en-GB" sz="5300" dirty="0"/>
              <a:t>Developing a Communities Strategy for Staffordshire</a:t>
            </a:r>
            <a:br>
              <a:rPr lang="en-GB" dirty="0"/>
            </a:br>
            <a:endParaRPr lang="en-GB" dirty="0"/>
          </a:p>
        </p:txBody>
      </p:sp>
      <p:sp>
        <p:nvSpPr>
          <p:cNvPr id="5" name="Subtitle 4">
            <a:extLst>
              <a:ext uri="{FF2B5EF4-FFF2-40B4-BE49-F238E27FC236}">
                <a16:creationId xmlns:a16="http://schemas.microsoft.com/office/drawing/2014/main" id="{CC0DAD22-734F-40E3-999F-158596DE60FA}"/>
              </a:ext>
            </a:extLst>
          </p:cNvPr>
          <p:cNvSpPr>
            <a:spLocks noGrp="1"/>
          </p:cNvSpPr>
          <p:nvPr>
            <p:ph type="subTitle" idx="1"/>
          </p:nvPr>
        </p:nvSpPr>
        <p:spPr>
          <a:xfrm flipV="1">
            <a:off x="1811338" y="6608298"/>
            <a:ext cx="8713787" cy="45719"/>
          </a:xfrm>
        </p:spPr>
        <p:txBody>
          <a:bodyPr>
            <a:normAutofit fontScale="25000" lnSpcReduction="20000"/>
          </a:bodyPr>
          <a:lstStyle/>
          <a:p>
            <a:endParaRPr lang="en-GB" dirty="0"/>
          </a:p>
        </p:txBody>
      </p:sp>
    </p:spTree>
    <p:extLst>
      <p:ext uri="{BB962C8B-B14F-4D97-AF65-F5344CB8AC3E}">
        <p14:creationId xmlns:p14="http://schemas.microsoft.com/office/powerpoint/2010/main" val="16087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BCFF-97F9-9B2A-7304-90B554421352}"/>
              </a:ext>
            </a:extLst>
          </p:cNvPr>
          <p:cNvSpPr>
            <a:spLocks noGrp="1"/>
          </p:cNvSpPr>
          <p:nvPr>
            <p:ph type="ctrTitle"/>
          </p:nvPr>
        </p:nvSpPr>
        <p:spPr>
          <a:xfrm>
            <a:off x="428831" y="1210068"/>
            <a:ext cx="10514012" cy="614260"/>
          </a:xfrm>
        </p:spPr>
        <p:txBody>
          <a:bodyPr/>
          <a:lstStyle/>
          <a:p>
            <a:r>
              <a:rPr lang="en-GB" dirty="0">
                <a:solidFill>
                  <a:schemeClr val="tx1"/>
                </a:solidFill>
              </a:rPr>
              <a:t>Draft vision statement</a:t>
            </a:r>
          </a:p>
        </p:txBody>
      </p:sp>
      <p:sp>
        <p:nvSpPr>
          <p:cNvPr id="4" name="Slide Number Placeholder 3">
            <a:extLst>
              <a:ext uri="{FF2B5EF4-FFF2-40B4-BE49-F238E27FC236}">
                <a16:creationId xmlns:a16="http://schemas.microsoft.com/office/drawing/2014/main" id="{DB228DA1-3AA8-B9B6-7999-E9A33D6812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
        <p:nvSpPr>
          <p:cNvPr id="7" name="Text Placeholder 2">
            <a:extLst>
              <a:ext uri="{FF2B5EF4-FFF2-40B4-BE49-F238E27FC236}">
                <a16:creationId xmlns:a16="http://schemas.microsoft.com/office/drawing/2014/main" id="{0A383057-AF1A-4900-EA6B-2CFD6ACE6DD0}"/>
              </a:ext>
            </a:extLst>
          </p:cNvPr>
          <p:cNvSpPr txBox="1">
            <a:spLocks/>
          </p:cNvSpPr>
          <p:nvPr/>
        </p:nvSpPr>
        <p:spPr>
          <a:xfrm>
            <a:off x="816077" y="2300748"/>
            <a:ext cx="10441858" cy="3020590"/>
          </a:xfrm>
          <a:prstGeom prst="rect">
            <a:avLst/>
          </a:prstGeom>
        </p:spPr>
        <p:txBody>
          <a:bodyPr vert="horz" lIns="36000" tIns="36000" rIns="36000" bIns="36000" rtlCol="0">
            <a:noAutofit/>
          </a:bodyPr>
          <a:lstStyle>
            <a:lvl1pPr marL="0" marR="0" indent="0" algn="l" defTabSz="914400" rtl="0" eaLnBrk="1" fontAlgn="auto" latinLnBrk="0" hangingPunct="1">
              <a:lnSpc>
                <a:spcPts val="2080"/>
              </a:lnSpc>
              <a:spcBef>
                <a:spcPts val="1000"/>
              </a:spcBef>
              <a:spcAft>
                <a:spcPts val="0"/>
              </a:spcAft>
              <a:buClrTx/>
              <a:buSzTx/>
              <a:buFont typeface="Arial" panose="020B0604020202020204" pitchFamily="34" charset="0"/>
              <a:buNone/>
              <a:tabLst/>
              <a:defRPr sz="1600" b="0" i="0" kern="1200">
                <a:solidFill>
                  <a:srgbClr val="39454B"/>
                </a:solidFill>
                <a:latin typeface="Avenir Book" panose="02000503020000020003" pitchFamily="2" charset="0"/>
                <a:ea typeface="+mn-ea"/>
                <a:cs typeface="+mn-cs"/>
              </a:defRPr>
            </a:lvl1pPr>
            <a:lvl2pPr marL="457200" indent="0" algn="l" defTabSz="914400" rtl="0" eaLnBrk="1" latinLnBrk="0" hangingPunct="1">
              <a:lnSpc>
                <a:spcPct val="100000"/>
              </a:lnSpc>
              <a:spcBef>
                <a:spcPts val="0"/>
              </a:spcBef>
              <a:buClr>
                <a:srgbClr val="1064A2"/>
              </a:buClr>
              <a:buFont typeface="System Font Regular"/>
              <a:buNone/>
              <a:tabLst/>
              <a:defRPr sz="1400" b="0" i="0" kern="1200">
                <a:solidFill>
                  <a:srgbClr val="39454B"/>
                </a:solidFill>
                <a:latin typeface="Avenir Book" panose="02000503020000020003" pitchFamily="2" charset="0"/>
                <a:ea typeface="+mn-ea"/>
                <a:cs typeface="+mn-cs"/>
              </a:defRPr>
            </a:lvl2pPr>
            <a:lvl3pPr marL="914400" indent="0" algn="l" defTabSz="914400" rtl="0" eaLnBrk="1" latinLnBrk="0" hangingPunct="1">
              <a:lnSpc>
                <a:spcPct val="100000"/>
              </a:lnSpc>
              <a:spcBef>
                <a:spcPts val="1100"/>
              </a:spcBef>
              <a:buFontTx/>
              <a:buNone/>
              <a:tabLst/>
              <a:defRPr sz="1200" b="0" i="0" kern="1200">
                <a:solidFill>
                  <a:srgbClr val="39454B"/>
                </a:solidFill>
                <a:latin typeface="Avenir Book" panose="02000503020000020003"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tabLst/>
              <a:defRPr sz="1000" b="1" i="0" kern="1200">
                <a:solidFill>
                  <a:srgbClr val="39454B"/>
                </a:solidFill>
                <a:latin typeface="Avenir Black" panose="02000503020000020003" pitchFamily="2" charset="0"/>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000" b="0" i="0" kern="1200">
                <a:solidFill>
                  <a:srgbClr val="39454B"/>
                </a:solidFill>
                <a:latin typeface="Avenir Book" panose="02000503020000020003"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GB" sz="5400" i="1" dirty="0"/>
              <a:t>“</a:t>
            </a:r>
            <a:r>
              <a:rPr lang="en-GB" sz="4800" b="1" i="1" dirty="0">
                <a:ea typeface="Calibri" panose="020F0502020204030204" pitchFamily="34" charset="0"/>
                <a:cs typeface="Times New Roman" panose="02020603050405020304" pitchFamily="18" charset="0"/>
              </a:rPr>
              <a:t>Communities are at the heart of everything we do. We will work better with residents and partners to help people get more involved and make a local difference”</a:t>
            </a:r>
            <a:endParaRPr lang="en-GB" sz="5400" i="1" dirty="0"/>
          </a:p>
          <a:p>
            <a:endParaRPr lang="en-GB" dirty="0"/>
          </a:p>
        </p:txBody>
      </p:sp>
    </p:spTree>
    <p:extLst>
      <p:ext uri="{BB962C8B-B14F-4D97-AF65-F5344CB8AC3E}">
        <p14:creationId xmlns:p14="http://schemas.microsoft.com/office/powerpoint/2010/main" val="2862189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BCFF-97F9-9B2A-7304-90B554421352}"/>
              </a:ext>
            </a:extLst>
          </p:cNvPr>
          <p:cNvSpPr>
            <a:spLocks noGrp="1"/>
          </p:cNvSpPr>
          <p:nvPr>
            <p:ph type="ctrTitle"/>
          </p:nvPr>
        </p:nvSpPr>
        <p:spPr>
          <a:xfrm>
            <a:off x="5700861" y="270386"/>
            <a:ext cx="10514012" cy="614260"/>
          </a:xfrm>
        </p:spPr>
        <p:txBody>
          <a:bodyPr/>
          <a:lstStyle/>
          <a:p>
            <a:r>
              <a:rPr lang="en-GB" dirty="0">
                <a:solidFill>
                  <a:schemeClr val="tx1"/>
                </a:solidFill>
              </a:rPr>
              <a:t>Draft Pillars and Objectives</a:t>
            </a:r>
          </a:p>
        </p:txBody>
      </p:sp>
      <p:sp>
        <p:nvSpPr>
          <p:cNvPr id="3" name="Text Placeholder 2">
            <a:extLst>
              <a:ext uri="{FF2B5EF4-FFF2-40B4-BE49-F238E27FC236}">
                <a16:creationId xmlns:a16="http://schemas.microsoft.com/office/drawing/2014/main" id="{2D60EC83-6985-24FF-CD17-2A7810866D03}"/>
              </a:ext>
            </a:extLst>
          </p:cNvPr>
          <p:cNvSpPr>
            <a:spLocks noGrp="1"/>
          </p:cNvSpPr>
          <p:nvPr>
            <p:ph type="body" sz="half" idx="2"/>
          </p:nvPr>
        </p:nvSpPr>
        <p:spPr>
          <a:xfrm>
            <a:off x="430955" y="1657530"/>
            <a:ext cx="11330089" cy="4930084"/>
          </a:xfrm>
        </p:spPr>
        <p:txBody>
          <a:bodyPr/>
          <a:lstStyle/>
          <a:p>
            <a:r>
              <a:rPr lang="en-GB" sz="4400" b="1" dirty="0"/>
              <a:t>Draft Pillar – Great places where we live </a:t>
            </a:r>
          </a:p>
          <a:p>
            <a:endParaRPr lang="en-GB" sz="4400" b="1" dirty="0"/>
          </a:p>
          <a:p>
            <a:pPr marL="514350" indent="-514350">
              <a:buFont typeface="+mj-lt"/>
              <a:buAutoNum type="arabicPeriod"/>
            </a:pPr>
            <a:r>
              <a:rPr lang="en-GB" sz="2800" dirty="0"/>
              <a:t>Strengthen our work with partners and residents to help people feel safer and more included within their communities. </a:t>
            </a:r>
          </a:p>
          <a:p>
            <a:pPr marL="514350" indent="-514350">
              <a:buFont typeface="+mj-lt"/>
              <a:buAutoNum type="arabicPeriod"/>
            </a:pPr>
            <a:endParaRPr lang="en-GB" sz="2800" dirty="0"/>
          </a:p>
          <a:p>
            <a:pPr marL="514350" indent="-514350">
              <a:buFont typeface="+mj-lt"/>
              <a:buAutoNum type="arabicPeriod"/>
            </a:pPr>
            <a:r>
              <a:rPr lang="en-GB" sz="2800" dirty="0"/>
              <a:t>Help residents to get more involved in tackling climate change, take care of our environment and make Staffordshire more sustainable.</a:t>
            </a:r>
          </a:p>
          <a:p>
            <a:pPr marL="514350" indent="-514350">
              <a:buFont typeface="+mj-lt"/>
              <a:buAutoNum type="arabicPeriod"/>
            </a:pPr>
            <a:endParaRPr lang="en-GB" sz="2800" dirty="0"/>
          </a:p>
          <a:p>
            <a:pPr marL="514350" indent="-514350">
              <a:buFont typeface="+mj-lt"/>
              <a:buAutoNum type="arabicPeriod"/>
            </a:pPr>
            <a:r>
              <a:rPr lang="en-GB" sz="2800" dirty="0"/>
              <a:t>Help people to have better access to thriving local areas, by improving our roads and developing a Local Transport Plan.</a:t>
            </a:r>
          </a:p>
          <a:p>
            <a:pPr marL="514350" indent="-514350">
              <a:buFont typeface="+mj-lt"/>
              <a:buAutoNum type="arabicPeriod"/>
            </a:pPr>
            <a:endParaRPr lang="en-GB" sz="2800" dirty="0"/>
          </a:p>
          <a:p>
            <a:pPr marL="514350" indent="-514350">
              <a:buFont typeface="+mj-lt"/>
              <a:buAutoNum type="arabicPeriod"/>
            </a:pPr>
            <a:r>
              <a:rPr lang="en-GB" sz="2800" dirty="0"/>
              <a:t>Engage with our Borough, District, Town and Parish Councils, community groups and other external partners to understand and work with our communities better.</a:t>
            </a:r>
          </a:p>
          <a:p>
            <a:endParaRPr lang="en-GB" dirty="0"/>
          </a:p>
        </p:txBody>
      </p:sp>
      <p:sp>
        <p:nvSpPr>
          <p:cNvPr id="4" name="Slide Number Placeholder 3">
            <a:extLst>
              <a:ext uri="{FF2B5EF4-FFF2-40B4-BE49-F238E27FC236}">
                <a16:creationId xmlns:a16="http://schemas.microsoft.com/office/drawing/2014/main" id="{DB228DA1-3AA8-B9B6-7999-E9A33D6812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03895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BCFF-97F9-9B2A-7304-90B554421352}"/>
              </a:ext>
            </a:extLst>
          </p:cNvPr>
          <p:cNvSpPr>
            <a:spLocks noGrp="1"/>
          </p:cNvSpPr>
          <p:nvPr>
            <p:ph type="ctrTitle"/>
          </p:nvPr>
        </p:nvSpPr>
        <p:spPr>
          <a:xfrm>
            <a:off x="5700861" y="270386"/>
            <a:ext cx="10514012" cy="614260"/>
          </a:xfrm>
        </p:spPr>
        <p:txBody>
          <a:bodyPr/>
          <a:lstStyle/>
          <a:p>
            <a:r>
              <a:rPr lang="en-GB" dirty="0">
                <a:solidFill>
                  <a:schemeClr val="tx1"/>
                </a:solidFill>
              </a:rPr>
              <a:t>Draft Pillars and Objectives</a:t>
            </a:r>
          </a:p>
        </p:txBody>
      </p:sp>
      <p:sp>
        <p:nvSpPr>
          <p:cNvPr id="3" name="Text Placeholder 2">
            <a:extLst>
              <a:ext uri="{FF2B5EF4-FFF2-40B4-BE49-F238E27FC236}">
                <a16:creationId xmlns:a16="http://schemas.microsoft.com/office/drawing/2014/main" id="{2D60EC83-6985-24FF-CD17-2A7810866D03}"/>
              </a:ext>
            </a:extLst>
          </p:cNvPr>
          <p:cNvSpPr>
            <a:spLocks noGrp="1"/>
          </p:cNvSpPr>
          <p:nvPr>
            <p:ph type="body" sz="half" idx="2"/>
          </p:nvPr>
        </p:nvSpPr>
        <p:spPr>
          <a:xfrm>
            <a:off x="430955" y="1657530"/>
            <a:ext cx="11330089" cy="4930084"/>
          </a:xfrm>
        </p:spPr>
        <p:txBody>
          <a:bodyPr/>
          <a:lstStyle/>
          <a:p>
            <a:r>
              <a:rPr lang="en-GB" sz="4400" b="1" dirty="0"/>
              <a:t>Draft Pillar – Connected Communities</a:t>
            </a:r>
          </a:p>
          <a:p>
            <a:endParaRPr lang="en-GB" sz="4400" b="1" dirty="0"/>
          </a:p>
          <a:p>
            <a:pPr marL="514350" indent="-514350">
              <a:buFont typeface="+mj-lt"/>
              <a:buAutoNum type="arabicPeriod"/>
            </a:pPr>
            <a:r>
              <a:rPr lang="en-GB" sz="2800" dirty="0"/>
              <a:t>Continue to work with and support our thriving Voluntary, Community and Social Enterprise sector.</a:t>
            </a:r>
          </a:p>
          <a:p>
            <a:pPr marL="514350" indent="-514350">
              <a:buFont typeface="+mj-lt"/>
              <a:buAutoNum type="arabicPeriod"/>
            </a:pPr>
            <a:endParaRPr lang="en-GB" sz="2800" dirty="0"/>
          </a:p>
          <a:p>
            <a:pPr marL="514350" indent="-514350">
              <a:buFont typeface="+mj-lt"/>
              <a:buAutoNum type="arabicPeriod"/>
            </a:pPr>
            <a:r>
              <a:rPr lang="en-GB" sz="2800" dirty="0"/>
              <a:t>Make it easier for residents to find information, opportunities and connections that help them do their bit and be independent. </a:t>
            </a:r>
          </a:p>
          <a:p>
            <a:pPr marL="514350" indent="-514350">
              <a:buFont typeface="+mj-lt"/>
              <a:buAutoNum type="arabicPeriod"/>
            </a:pPr>
            <a:endParaRPr lang="en-GB" sz="2800" dirty="0"/>
          </a:p>
          <a:p>
            <a:pPr marL="514350" indent="-514350">
              <a:buFont typeface="+mj-lt"/>
              <a:buAutoNum type="arabicPeriod"/>
            </a:pPr>
            <a:r>
              <a:rPr lang="en-GB" sz="2800" dirty="0"/>
              <a:t>Connect people of all ages to the right help, at the right time, in the right place. </a:t>
            </a:r>
          </a:p>
          <a:p>
            <a:pPr marL="514350" indent="-514350">
              <a:buFont typeface="+mj-lt"/>
              <a:buAutoNum type="arabicPeriod"/>
            </a:pPr>
            <a:endParaRPr lang="en-GB" sz="2800" dirty="0"/>
          </a:p>
          <a:p>
            <a:pPr marL="514350" indent="-514350">
              <a:buFont typeface="+mj-lt"/>
              <a:buAutoNum type="arabicPeriod"/>
            </a:pPr>
            <a:r>
              <a:rPr lang="en-GB" sz="2800" dirty="0"/>
              <a:t>Support people to become digitally included, informed, and connected across the county.</a:t>
            </a:r>
          </a:p>
          <a:p>
            <a:endParaRPr lang="en-GB" dirty="0"/>
          </a:p>
        </p:txBody>
      </p:sp>
      <p:sp>
        <p:nvSpPr>
          <p:cNvPr id="4" name="Slide Number Placeholder 3">
            <a:extLst>
              <a:ext uri="{FF2B5EF4-FFF2-40B4-BE49-F238E27FC236}">
                <a16:creationId xmlns:a16="http://schemas.microsoft.com/office/drawing/2014/main" id="{DB228DA1-3AA8-B9B6-7999-E9A33D6812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171338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0BCFF-97F9-9B2A-7304-90B554421352}"/>
              </a:ext>
            </a:extLst>
          </p:cNvPr>
          <p:cNvSpPr>
            <a:spLocks noGrp="1"/>
          </p:cNvSpPr>
          <p:nvPr>
            <p:ph type="ctrTitle"/>
          </p:nvPr>
        </p:nvSpPr>
        <p:spPr>
          <a:xfrm>
            <a:off x="5700861" y="270386"/>
            <a:ext cx="10514012" cy="614260"/>
          </a:xfrm>
        </p:spPr>
        <p:txBody>
          <a:bodyPr/>
          <a:lstStyle/>
          <a:p>
            <a:r>
              <a:rPr lang="en-GB" dirty="0">
                <a:solidFill>
                  <a:schemeClr val="tx1"/>
                </a:solidFill>
              </a:rPr>
              <a:t>Draft Pillars and Objectives</a:t>
            </a:r>
          </a:p>
        </p:txBody>
      </p:sp>
      <p:sp>
        <p:nvSpPr>
          <p:cNvPr id="3" name="Text Placeholder 2">
            <a:extLst>
              <a:ext uri="{FF2B5EF4-FFF2-40B4-BE49-F238E27FC236}">
                <a16:creationId xmlns:a16="http://schemas.microsoft.com/office/drawing/2014/main" id="{2D60EC83-6985-24FF-CD17-2A7810866D03}"/>
              </a:ext>
            </a:extLst>
          </p:cNvPr>
          <p:cNvSpPr>
            <a:spLocks noGrp="1"/>
          </p:cNvSpPr>
          <p:nvPr>
            <p:ph type="body" sz="half" idx="2"/>
          </p:nvPr>
        </p:nvSpPr>
        <p:spPr>
          <a:xfrm>
            <a:off x="430955" y="880332"/>
            <a:ext cx="11330089" cy="5219131"/>
          </a:xfrm>
        </p:spPr>
        <p:txBody>
          <a:bodyPr/>
          <a:lstStyle/>
          <a:p>
            <a:pPr>
              <a:lnSpc>
                <a:spcPct val="100000"/>
              </a:lnSpc>
            </a:pPr>
            <a:r>
              <a:rPr lang="en-GB" sz="4400" b="1" dirty="0"/>
              <a:t>Draft Pillar – The way the council listens, talks and acts</a:t>
            </a:r>
          </a:p>
          <a:p>
            <a:endParaRPr lang="en-GB" sz="2400" b="1" dirty="0"/>
          </a:p>
          <a:p>
            <a:pPr marL="514350" indent="-514350">
              <a:buFont typeface="+mj-lt"/>
              <a:buAutoNum type="arabicPeriod"/>
            </a:pPr>
            <a:r>
              <a:rPr lang="en-GB" sz="2800" dirty="0"/>
              <a:t>Try our best to engage with residents earlier, more accessibly, more creatively, more consistently and more locally. </a:t>
            </a:r>
          </a:p>
          <a:p>
            <a:pPr marL="514350" indent="-514350">
              <a:buFont typeface="+mj-lt"/>
              <a:buAutoNum type="arabicPeriod"/>
            </a:pPr>
            <a:endParaRPr lang="en-GB" sz="2800" dirty="0"/>
          </a:p>
          <a:p>
            <a:pPr marL="514350" indent="-514350">
              <a:buFont typeface="+mj-lt"/>
              <a:buAutoNum type="arabicPeriod"/>
            </a:pPr>
            <a:r>
              <a:rPr lang="en-GB" sz="2800" dirty="0"/>
              <a:t>Change our approach to help residents get more involved, and support officers to understand how they can help.</a:t>
            </a:r>
          </a:p>
          <a:p>
            <a:pPr marL="514350" indent="-514350">
              <a:buFont typeface="+mj-lt"/>
              <a:buAutoNum type="arabicPeriod"/>
            </a:pPr>
            <a:endParaRPr lang="en-GB" sz="2800" dirty="0"/>
          </a:p>
          <a:p>
            <a:pPr marL="514350" indent="-514350">
              <a:buFont typeface="+mj-lt"/>
              <a:buAutoNum type="arabicPeriod"/>
            </a:pPr>
            <a:r>
              <a:rPr lang="en-GB" sz="2800" dirty="0"/>
              <a:t>Support all our councillors to access the local information they need.</a:t>
            </a:r>
          </a:p>
          <a:p>
            <a:pPr marL="514350" indent="-514350">
              <a:buFont typeface="+mj-lt"/>
              <a:buAutoNum type="arabicPeriod"/>
            </a:pPr>
            <a:endParaRPr lang="en-GB" sz="2800" dirty="0"/>
          </a:p>
          <a:p>
            <a:endParaRPr lang="en-GB" dirty="0"/>
          </a:p>
        </p:txBody>
      </p:sp>
      <p:sp>
        <p:nvSpPr>
          <p:cNvPr id="4" name="Slide Number Placeholder 3">
            <a:extLst>
              <a:ext uri="{FF2B5EF4-FFF2-40B4-BE49-F238E27FC236}">
                <a16:creationId xmlns:a16="http://schemas.microsoft.com/office/drawing/2014/main" id="{DB228DA1-3AA8-B9B6-7999-E9A33D68120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4267375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2B1A-008E-393E-002F-252DD69078D6}"/>
              </a:ext>
            </a:extLst>
          </p:cNvPr>
          <p:cNvSpPr>
            <a:spLocks noGrp="1"/>
          </p:cNvSpPr>
          <p:nvPr>
            <p:ph type="ctrTitle"/>
          </p:nvPr>
        </p:nvSpPr>
        <p:spPr>
          <a:xfrm>
            <a:off x="1101057" y="1854199"/>
            <a:ext cx="8716145" cy="946151"/>
          </a:xfrm>
        </p:spPr>
        <p:txBody>
          <a:bodyPr>
            <a:noAutofit/>
          </a:bodyPr>
          <a:lstStyle/>
          <a:p>
            <a:r>
              <a:rPr lang="en-GB" dirty="0"/>
              <a:t>Discussion</a:t>
            </a:r>
          </a:p>
        </p:txBody>
      </p:sp>
    </p:spTree>
    <p:extLst>
      <p:ext uri="{BB962C8B-B14F-4D97-AF65-F5344CB8AC3E}">
        <p14:creationId xmlns:p14="http://schemas.microsoft.com/office/powerpoint/2010/main" val="4022161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9BAA8-0ED4-E267-1491-CB7D25850C91}"/>
              </a:ext>
            </a:extLst>
          </p:cNvPr>
          <p:cNvSpPr>
            <a:spLocks noGrp="1"/>
          </p:cNvSpPr>
          <p:nvPr>
            <p:ph type="ctrTitle"/>
          </p:nvPr>
        </p:nvSpPr>
        <p:spPr>
          <a:xfrm>
            <a:off x="418999" y="1176682"/>
            <a:ext cx="10514012" cy="614260"/>
          </a:xfrm>
        </p:spPr>
        <p:txBody>
          <a:bodyPr/>
          <a:lstStyle/>
          <a:p>
            <a:r>
              <a:rPr lang="en-GB" dirty="0">
                <a:solidFill>
                  <a:schemeClr val="tx1"/>
                </a:solidFill>
              </a:rPr>
              <a:t>Discussion questions</a:t>
            </a:r>
          </a:p>
        </p:txBody>
      </p:sp>
      <p:sp>
        <p:nvSpPr>
          <p:cNvPr id="3" name="Slide Number Placeholder 2">
            <a:extLst>
              <a:ext uri="{FF2B5EF4-FFF2-40B4-BE49-F238E27FC236}">
                <a16:creationId xmlns:a16="http://schemas.microsoft.com/office/drawing/2014/main" id="{7F61B1AD-BCF5-227B-ED89-4909FC2F12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
        <p:nvSpPr>
          <p:cNvPr id="5" name="Text Placeholder 4">
            <a:extLst>
              <a:ext uri="{FF2B5EF4-FFF2-40B4-BE49-F238E27FC236}">
                <a16:creationId xmlns:a16="http://schemas.microsoft.com/office/drawing/2014/main" id="{66E8B793-E934-087A-91CE-6B0F41413CC0}"/>
              </a:ext>
            </a:extLst>
          </p:cNvPr>
          <p:cNvSpPr>
            <a:spLocks noGrp="1"/>
          </p:cNvSpPr>
          <p:nvPr>
            <p:ph type="body" sz="half" idx="2"/>
          </p:nvPr>
        </p:nvSpPr>
        <p:spPr>
          <a:xfrm>
            <a:off x="136103" y="1942178"/>
            <a:ext cx="10984181" cy="3394652"/>
          </a:xfrm>
        </p:spPr>
        <p:txBody>
          <a:bodyPr/>
          <a:lstStyle/>
          <a:p>
            <a:pPr marL="914400" lvl="1" indent="-457200">
              <a:lnSpc>
                <a:spcPct val="80000"/>
              </a:lnSpc>
              <a:buFont typeface="+mj-lt"/>
              <a:buAutoNum type="arabicPeriod"/>
            </a:pPr>
            <a:endParaRPr lang="en-GB" sz="3200" dirty="0">
              <a:ea typeface="Verdana" panose="020B0604030504040204" pitchFamily="34" charset="0"/>
            </a:endParaRPr>
          </a:p>
          <a:p>
            <a:pPr marL="971550" lvl="1" indent="-514350">
              <a:lnSpc>
                <a:spcPct val="80000"/>
              </a:lnSpc>
              <a:buFont typeface="+mj-lt"/>
              <a:buAutoNum type="arabicPeriod"/>
            </a:pPr>
            <a:r>
              <a:rPr lang="en-GB" sz="3200" dirty="0">
                <a:ea typeface="Verdana" panose="020B0604030504040204" pitchFamily="34" charset="0"/>
              </a:rPr>
              <a:t>What are your thoughts on the engagement findings? Is anything particularly relevant to you and your parish?</a:t>
            </a:r>
          </a:p>
          <a:p>
            <a:pPr marL="971550" lvl="1" indent="-514350">
              <a:lnSpc>
                <a:spcPct val="80000"/>
              </a:lnSpc>
              <a:buFont typeface="+mj-lt"/>
              <a:buAutoNum type="arabicPeriod"/>
            </a:pPr>
            <a:endParaRPr lang="en-GB" sz="3200" dirty="0">
              <a:ea typeface="Verdana" panose="020B0604030504040204" pitchFamily="34" charset="0"/>
            </a:endParaRPr>
          </a:p>
          <a:p>
            <a:pPr marL="971550" lvl="1" indent="-514350">
              <a:lnSpc>
                <a:spcPct val="80000"/>
              </a:lnSpc>
              <a:buFont typeface="+mj-lt"/>
              <a:buAutoNum type="arabicPeriod"/>
            </a:pPr>
            <a:r>
              <a:rPr lang="en-GB" sz="3200" dirty="0">
                <a:ea typeface="Verdana" panose="020B0604030504040204" pitchFamily="34" charset="0"/>
              </a:rPr>
              <a:t>What opportunities are there for SCC to work together with Parish </a:t>
            </a:r>
            <a:r>
              <a:rPr lang="en-GB" sz="3200">
                <a:ea typeface="Verdana" panose="020B0604030504040204" pitchFamily="34" charset="0"/>
              </a:rPr>
              <a:t>Councils to help </a:t>
            </a:r>
            <a:r>
              <a:rPr lang="en-GB" sz="3200" dirty="0">
                <a:ea typeface="Verdana" panose="020B0604030504040204" pitchFamily="34" charset="0"/>
              </a:rPr>
              <a:t>deliver the strategy?</a:t>
            </a:r>
          </a:p>
          <a:p>
            <a:endParaRPr lang="en-GB" dirty="0"/>
          </a:p>
        </p:txBody>
      </p:sp>
    </p:spTree>
    <p:extLst>
      <p:ext uri="{BB962C8B-B14F-4D97-AF65-F5344CB8AC3E}">
        <p14:creationId xmlns:p14="http://schemas.microsoft.com/office/powerpoint/2010/main" val="194672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2B1A-008E-393E-002F-252DD69078D6}"/>
              </a:ext>
            </a:extLst>
          </p:cNvPr>
          <p:cNvSpPr>
            <a:spLocks noGrp="1"/>
          </p:cNvSpPr>
          <p:nvPr>
            <p:ph type="ctrTitle"/>
          </p:nvPr>
        </p:nvSpPr>
        <p:spPr>
          <a:xfrm>
            <a:off x="1101058" y="1854199"/>
            <a:ext cx="8716145" cy="946151"/>
          </a:xfrm>
        </p:spPr>
        <p:txBody>
          <a:bodyPr>
            <a:noAutofit/>
          </a:bodyPr>
          <a:lstStyle/>
          <a:p>
            <a:r>
              <a:rPr lang="en-GB" dirty="0"/>
              <a:t>Next steps</a:t>
            </a:r>
          </a:p>
        </p:txBody>
      </p:sp>
    </p:spTree>
    <p:extLst>
      <p:ext uri="{BB962C8B-B14F-4D97-AF65-F5344CB8AC3E}">
        <p14:creationId xmlns:p14="http://schemas.microsoft.com/office/powerpoint/2010/main" val="383010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E139-C378-8ACC-D471-669C3A44EAD9}"/>
              </a:ext>
            </a:extLst>
          </p:cNvPr>
          <p:cNvSpPr>
            <a:spLocks noGrp="1"/>
          </p:cNvSpPr>
          <p:nvPr>
            <p:ph type="ctrTitle"/>
          </p:nvPr>
        </p:nvSpPr>
        <p:spPr>
          <a:xfrm>
            <a:off x="428831" y="1078860"/>
            <a:ext cx="10514012" cy="614260"/>
          </a:xfrm>
        </p:spPr>
        <p:txBody>
          <a:bodyPr/>
          <a:lstStyle/>
          <a:p>
            <a:r>
              <a:rPr lang="en-GB" dirty="0">
                <a:solidFill>
                  <a:schemeClr val="tx1"/>
                </a:solidFill>
              </a:rPr>
              <a:t>Next steps</a:t>
            </a:r>
          </a:p>
        </p:txBody>
      </p:sp>
      <p:sp>
        <p:nvSpPr>
          <p:cNvPr id="3" name="Text Placeholder 2">
            <a:extLst>
              <a:ext uri="{FF2B5EF4-FFF2-40B4-BE49-F238E27FC236}">
                <a16:creationId xmlns:a16="http://schemas.microsoft.com/office/drawing/2014/main" id="{CB132612-3894-B554-8899-A98AF33F307B}"/>
              </a:ext>
            </a:extLst>
          </p:cNvPr>
          <p:cNvSpPr>
            <a:spLocks noGrp="1"/>
          </p:cNvSpPr>
          <p:nvPr>
            <p:ph type="body" sz="half" idx="2"/>
          </p:nvPr>
        </p:nvSpPr>
        <p:spPr>
          <a:xfrm>
            <a:off x="428831" y="1843856"/>
            <a:ext cx="10094910" cy="3329998"/>
          </a:xfrm>
        </p:spPr>
        <p:txBody>
          <a:bodyPr/>
          <a:lstStyle/>
          <a:p>
            <a:pPr marL="342900" indent="-342900">
              <a:lnSpc>
                <a:spcPct val="100000"/>
              </a:lnSpc>
              <a:spcBef>
                <a:spcPts val="0"/>
              </a:spcBef>
              <a:buFont typeface="Arial" panose="020B0604020202020204" pitchFamily="34" charset="0"/>
              <a:buChar char="•"/>
            </a:pPr>
            <a:r>
              <a:rPr lang="en-GB" sz="2800" dirty="0">
                <a:ea typeface="Verdana" panose="020B0604030504040204" pitchFamily="34" charset="0"/>
              </a:rPr>
              <a:t>Further testing and engagement – July and August</a:t>
            </a:r>
          </a:p>
          <a:p>
            <a:pPr marL="342900" indent="-342900">
              <a:lnSpc>
                <a:spcPct val="100000"/>
              </a:lnSpc>
              <a:spcBef>
                <a:spcPts val="0"/>
              </a:spcBef>
              <a:buFont typeface="Arial" panose="020B0604020202020204" pitchFamily="34" charset="0"/>
              <a:buChar char="•"/>
            </a:pPr>
            <a:endParaRPr lang="en-GB" sz="2800" dirty="0">
              <a:ea typeface="Verdana" panose="020B0604030504040204" pitchFamily="34" charset="0"/>
            </a:endParaRPr>
          </a:p>
          <a:p>
            <a:pPr marL="342900" indent="-342900">
              <a:lnSpc>
                <a:spcPct val="100000"/>
              </a:lnSpc>
              <a:spcBef>
                <a:spcPts val="0"/>
              </a:spcBef>
              <a:buFont typeface="Arial" panose="020B0604020202020204" pitchFamily="34" charset="0"/>
              <a:buChar char="•"/>
            </a:pPr>
            <a:r>
              <a:rPr lang="en-GB" sz="2800" dirty="0">
                <a:ea typeface="Verdana" panose="020B0604030504040204" pitchFamily="34" charset="0"/>
              </a:rPr>
              <a:t>Background work to refresh Communities Delivery Plan – July and August</a:t>
            </a:r>
          </a:p>
          <a:p>
            <a:pPr marL="342900" indent="-342900">
              <a:lnSpc>
                <a:spcPct val="100000"/>
              </a:lnSpc>
              <a:spcBef>
                <a:spcPts val="0"/>
              </a:spcBef>
              <a:buFont typeface="Arial" panose="020B0604020202020204" pitchFamily="34" charset="0"/>
              <a:buChar char="•"/>
            </a:pPr>
            <a:endParaRPr lang="en-GB" sz="2800" dirty="0">
              <a:ea typeface="Verdana" panose="020B0604030504040204" pitchFamily="34" charset="0"/>
            </a:endParaRPr>
          </a:p>
          <a:p>
            <a:pPr marL="342900" indent="-342900">
              <a:lnSpc>
                <a:spcPct val="100000"/>
              </a:lnSpc>
              <a:spcBef>
                <a:spcPts val="0"/>
              </a:spcBef>
              <a:buFont typeface="Arial" panose="020B0604020202020204" pitchFamily="34" charset="0"/>
              <a:buChar char="•"/>
            </a:pPr>
            <a:r>
              <a:rPr lang="en-GB" sz="2800" dirty="0">
                <a:ea typeface="Verdana" panose="020B0604030504040204" pitchFamily="34" charset="0"/>
              </a:rPr>
              <a:t>Cabinet consideration of draft Strategy – September</a:t>
            </a:r>
          </a:p>
          <a:p>
            <a:pPr marL="342900" indent="-342900">
              <a:lnSpc>
                <a:spcPct val="100000"/>
              </a:lnSpc>
              <a:spcBef>
                <a:spcPts val="0"/>
              </a:spcBef>
              <a:buFont typeface="Arial" panose="020B0604020202020204" pitchFamily="34" charset="0"/>
              <a:buChar char="•"/>
            </a:pPr>
            <a:endParaRPr lang="en-GB" sz="2800" dirty="0">
              <a:ea typeface="Verdana" panose="020B0604030504040204" pitchFamily="34" charset="0"/>
            </a:endParaRPr>
          </a:p>
          <a:p>
            <a:pPr marL="342900" indent="-342900">
              <a:lnSpc>
                <a:spcPct val="100000"/>
              </a:lnSpc>
              <a:spcBef>
                <a:spcPts val="0"/>
              </a:spcBef>
              <a:buFont typeface="Arial" panose="020B0604020202020204" pitchFamily="34" charset="0"/>
              <a:buChar char="•"/>
            </a:pPr>
            <a:r>
              <a:rPr lang="en-GB" sz="2800" dirty="0">
                <a:ea typeface="Verdana" panose="020B0604030504040204" pitchFamily="34" charset="0"/>
              </a:rPr>
              <a:t>Implementation of Strategy – September onwards if approved</a:t>
            </a:r>
          </a:p>
          <a:p>
            <a:pPr marL="342900" indent="-342900">
              <a:lnSpc>
                <a:spcPct val="100000"/>
              </a:lnSpc>
              <a:spcBef>
                <a:spcPts val="0"/>
              </a:spcBef>
              <a:buFont typeface="Arial" panose="020B0604020202020204" pitchFamily="34" charset="0"/>
              <a:buChar char="•"/>
            </a:pPr>
            <a:endParaRPr lang="en-GB" sz="2800" dirty="0">
              <a:ea typeface="Verdana" panose="020B0604030504040204" pitchFamily="34" charset="0"/>
            </a:endParaRPr>
          </a:p>
          <a:p>
            <a:pPr marL="342900" indent="-342900">
              <a:lnSpc>
                <a:spcPct val="100000"/>
              </a:lnSpc>
              <a:spcBef>
                <a:spcPts val="0"/>
              </a:spcBef>
              <a:buFont typeface="Arial" panose="020B0604020202020204" pitchFamily="34" charset="0"/>
              <a:buChar char="•"/>
            </a:pPr>
            <a:r>
              <a:rPr lang="en-GB" sz="2800" dirty="0">
                <a:ea typeface="Verdana" panose="020B0604030504040204" pitchFamily="34" charset="0"/>
              </a:rPr>
              <a:t>Ongoing engagement – September onwards if approved</a:t>
            </a:r>
          </a:p>
          <a:p>
            <a:endParaRPr lang="en-GB" dirty="0"/>
          </a:p>
        </p:txBody>
      </p:sp>
      <p:sp>
        <p:nvSpPr>
          <p:cNvPr id="4" name="Slide Number Placeholder 3">
            <a:extLst>
              <a:ext uri="{FF2B5EF4-FFF2-40B4-BE49-F238E27FC236}">
                <a16:creationId xmlns:a16="http://schemas.microsoft.com/office/drawing/2014/main" id="{366495AC-BACA-D58E-F4DA-BDB69AB9600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3669125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2B1A-008E-393E-002F-252DD69078D6}"/>
              </a:ext>
            </a:extLst>
          </p:cNvPr>
          <p:cNvSpPr>
            <a:spLocks noGrp="1"/>
          </p:cNvSpPr>
          <p:nvPr>
            <p:ph type="ctrTitle"/>
          </p:nvPr>
        </p:nvSpPr>
        <p:spPr>
          <a:xfrm>
            <a:off x="1101058" y="1854199"/>
            <a:ext cx="8716145" cy="946151"/>
          </a:xfrm>
        </p:spPr>
        <p:txBody>
          <a:bodyPr>
            <a:noAutofit/>
          </a:bodyPr>
          <a:lstStyle/>
          <a:p>
            <a:r>
              <a:rPr lang="en-GB" dirty="0"/>
              <a:t>Thank you </a:t>
            </a:r>
          </a:p>
        </p:txBody>
      </p:sp>
    </p:spTree>
    <p:extLst>
      <p:ext uri="{BB962C8B-B14F-4D97-AF65-F5344CB8AC3E}">
        <p14:creationId xmlns:p14="http://schemas.microsoft.com/office/powerpoint/2010/main" val="121075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36F4-1763-E838-5BB2-702BBF45F890}"/>
              </a:ext>
            </a:extLst>
          </p:cNvPr>
          <p:cNvSpPr>
            <a:spLocks noGrp="1"/>
          </p:cNvSpPr>
          <p:nvPr>
            <p:ph type="ctrTitle"/>
          </p:nvPr>
        </p:nvSpPr>
        <p:spPr>
          <a:xfrm>
            <a:off x="537493" y="1078860"/>
            <a:ext cx="10514012" cy="614260"/>
          </a:xfrm>
        </p:spPr>
        <p:txBody>
          <a:bodyPr/>
          <a:lstStyle/>
          <a:p>
            <a:r>
              <a:rPr lang="en-GB" dirty="0"/>
              <a:t>Introduction and context</a:t>
            </a:r>
          </a:p>
        </p:txBody>
      </p:sp>
      <p:sp>
        <p:nvSpPr>
          <p:cNvPr id="3" name="Text Placeholder 2">
            <a:extLst>
              <a:ext uri="{FF2B5EF4-FFF2-40B4-BE49-F238E27FC236}">
                <a16:creationId xmlns:a16="http://schemas.microsoft.com/office/drawing/2014/main" id="{DF647121-21A1-161F-A14A-E1EE9982F0B5}"/>
              </a:ext>
            </a:extLst>
          </p:cNvPr>
          <p:cNvSpPr>
            <a:spLocks noGrp="1"/>
          </p:cNvSpPr>
          <p:nvPr>
            <p:ph type="body" sz="half" idx="2"/>
          </p:nvPr>
        </p:nvSpPr>
        <p:spPr>
          <a:xfrm>
            <a:off x="537493" y="1798462"/>
            <a:ext cx="10878157" cy="3811588"/>
          </a:xfrm>
        </p:spPr>
        <p:txBody>
          <a:bodyPr>
            <a:normAutofit fontScale="25000" lnSpcReduction="20000"/>
          </a:bodyPr>
          <a:lstStyle/>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In February 2023 Cabinet agreed to develop a long-term, innovative and ambitious Communities Strategy for empowering our communities. The engagement approach was then agreed in September 2023.</a:t>
            </a:r>
          </a:p>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Between November 2023 and February 2024, a comprehensive engagement exercise took place with residents and partners to shape our future strategy </a:t>
            </a:r>
          </a:p>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The engagement has been our first and critical step in the development of a Communities Strategy.  </a:t>
            </a:r>
          </a:p>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Key benefits of the engagement have been:   </a:t>
            </a:r>
          </a:p>
          <a:p>
            <a:pPr marL="992188" lvl="1" indent="-279400">
              <a:spcAft>
                <a:spcPts val="1200"/>
              </a:spcAft>
              <a:buFont typeface="Arial" panose="020B0604020202020204" pitchFamily="34" charset="0"/>
              <a:buChar char="•"/>
            </a:pPr>
            <a:r>
              <a:rPr lang="en-GB" sz="8000" dirty="0">
                <a:solidFill>
                  <a:schemeClr val="tx1"/>
                </a:solidFill>
                <a:latin typeface="Avenir"/>
                <a:ea typeface="Verdana" panose="020B0604030504040204" pitchFamily="34" charset="0"/>
                <a:cs typeface="Times New Roman" panose="02020603050405020304" pitchFamily="18" charset="0"/>
              </a:rPr>
              <a:t>Helping us to understand what matters most to communities by listening to the feedback </a:t>
            </a:r>
          </a:p>
          <a:p>
            <a:pPr marL="992188" lvl="1" indent="-279400">
              <a:spcAft>
                <a:spcPts val="1200"/>
              </a:spcAft>
              <a:buFont typeface="Arial" panose="020B0604020202020204" pitchFamily="34" charset="0"/>
              <a:buChar char="•"/>
            </a:pPr>
            <a:r>
              <a:rPr lang="en-GB" sz="8000" dirty="0">
                <a:solidFill>
                  <a:schemeClr val="tx1"/>
                </a:solidFill>
                <a:latin typeface="Avenir"/>
                <a:ea typeface="Verdana" panose="020B0604030504040204" pitchFamily="34" charset="0"/>
                <a:cs typeface="Times New Roman" panose="02020603050405020304" pitchFamily="18" charset="0"/>
              </a:rPr>
              <a:t>Involving communities and partners to ensure we take people along with us </a:t>
            </a:r>
          </a:p>
          <a:p>
            <a:pPr marL="992188" lvl="1" indent="-279400">
              <a:spcAft>
                <a:spcPts val="1200"/>
              </a:spcAft>
              <a:buFont typeface="Arial" panose="020B0604020202020204" pitchFamily="34" charset="0"/>
              <a:buChar char="•"/>
            </a:pPr>
            <a:r>
              <a:rPr lang="en-GB" sz="8000" dirty="0">
                <a:solidFill>
                  <a:schemeClr val="tx1"/>
                </a:solidFill>
                <a:latin typeface="Avenir"/>
                <a:ea typeface="Verdana" panose="020B0604030504040204" pitchFamily="34" charset="0"/>
                <a:cs typeface="Times New Roman" panose="02020603050405020304" pitchFamily="18" charset="0"/>
              </a:rPr>
              <a:t>Continuing to generate those great ideas to build into our future approach </a:t>
            </a:r>
          </a:p>
          <a:p>
            <a:pPr marL="992188" lvl="1" indent="-279400">
              <a:spcAft>
                <a:spcPts val="1200"/>
              </a:spcAft>
              <a:buFont typeface="Arial" panose="020B0604020202020204" pitchFamily="34" charset="0"/>
              <a:buChar char="•"/>
            </a:pPr>
            <a:r>
              <a:rPr lang="en-GB" sz="8000" dirty="0">
                <a:solidFill>
                  <a:schemeClr val="tx1"/>
                </a:solidFill>
                <a:latin typeface="Avenir"/>
                <a:ea typeface="Verdana" panose="020B0604030504040204" pitchFamily="34" charset="0"/>
                <a:cs typeface="Times New Roman" panose="02020603050405020304" pitchFamily="18" charset="0"/>
              </a:rPr>
              <a:t>Process of engagement is helping to raise the profile of our communities work </a:t>
            </a:r>
          </a:p>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Early findings are summarised in this deck.</a:t>
            </a:r>
          </a:p>
          <a:p>
            <a:endParaRPr lang="en-GB" dirty="0"/>
          </a:p>
        </p:txBody>
      </p:sp>
      <p:sp>
        <p:nvSpPr>
          <p:cNvPr id="5" name="Slide Number Placeholder 4">
            <a:extLst>
              <a:ext uri="{FF2B5EF4-FFF2-40B4-BE49-F238E27FC236}">
                <a16:creationId xmlns:a16="http://schemas.microsoft.com/office/drawing/2014/main" id="{A2B31AFD-01E7-CFAC-A7E3-106714DE998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332045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736F4-1763-E838-5BB2-702BBF45F890}"/>
              </a:ext>
            </a:extLst>
          </p:cNvPr>
          <p:cNvSpPr>
            <a:spLocks noGrp="1"/>
          </p:cNvSpPr>
          <p:nvPr>
            <p:ph type="ctrTitle"/>
          </p:nvPr>
        </p:nvSpPr>
        <p:spPr>
          <a:xfrm>
            <a:off x="396091" y="1078860"/>
            <a:ext cx="10514012" cy="614260"/>
          </a:xfrm>
        </p:spPr>
        <p:txBody>
          <a:bodyPr/>
          <a:lstStyle/>
          <a:p>
            <a:r>
              <a:rPr lang="en-GB" dirty="0"/>
              <a:t>Background to engagement</a:t>
            </a:r>
          </a:p>
        </p:txBody>
      </p:sp>
      <p:sp>
        <p:nvSpPr>
          <p:cNvPr id="3" name="Text Placeholder 2">
            <a:extLst>
              <a:ext uri="{FF2B5EF4-FFF2-40B4-BE49-F238E27FC236}">
                <a16:creationId xmlns:a16="http://schemas.microsoft.com/office/drawing/2014/main" id="{DF647121-21A1-161F-A14A-E1EE9982F0B5}"/>
              </a:ext>
            </a:extLst>
          </p:cNvPr>
          <p:cNvSpPr>
            <a:spLocks noGrp="1"/>
          </p:cNvSpPr>
          <p:nvPr>
            <p:ph type="body" sz="half" idx="2"/>
          </p:nvPr>
        </p:nvSpPr>
        <p:spPr>
          <a:xfrm>
            <a:off x="451830" y="1681635"/>
            <a:ext cx="10878157" cy="3811588"/>
          </a:xfrm>
        </p:spPr>
        <p:txBody>
          <a:bodyPr>
            <a:normAutofit fontScale="25000" lnSpcReduction="20000"/>
          </a:bodyPr>
          <a:lstStyle/>
          <a:p>
            <a:pPr marL="285750" indent="-285750">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Engagement period ran between 7th November 2023 and 29th February 2024.</a:t>
            </a:r>
          </a:p>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Mixed method approach – online resident and young persons’ survey, supplemented with community conversations, online community stories and targeted events   </a:t>
            </a:r>
          </a:p>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Promoted through a wide range of communications, aimed at both Staffordshire residents, partners and businesses </a:t>
            </a:r>
          </a:p>
          <a:p>
            <a:pPr>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Received 2,106 resident survey responses, 236 engaged in face-to-face conversations and 92 partner survey responses. </a:t>
            </a:r>
          </a:p>
          <a:p>
            <a:pPr marL="285750" indent="-285750">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Results statistically robust at a county level. </a:t>
            </a:r>
          </a:p>
          <a:p>
            <a:pPr marL="285750" indent="-285750">
              <a:spcBef>
                <a:spcPts val="0"/>
              </a:spcBef>
              <a:spcAft>
                <a:spcPts val="1200"/>
              </a:spcAft>
            </a:pPr>
            <a:r>
              <a:rPr lang="en-GB" sz="8000" dirty="0">
                <a:solidFill>
                  <a:schemeClr val="tx1"/>
                </a:solidFill>
                <a:latin typeface="Avenir"/>
                <a:ea typeface="Verdana" panose="020B0604030504040204" pitchFamily="34" charset="0"/>
                <a:cs typeface="Times New Roman" panose="02020603050405020304" pitchFamily="18" charset="0"/>
              </a:rPr>
              <a:t>Of all survey respondents: </a:t>
            </a:r>
          </a:p>
          <a:p>
            <a:pPr marL="898525" lvl="1" indent="-441325">
              <a:spcBef>
                <a:spcPts val="0"/>
              </a:spcBef>
              <a:spcAft>
                <a:spcPts val="1200"/>
              </a:spcAft>
              <a:buFont typeface="Arial" panose="020B0604020202020204" pitchFamily="34" charset="0"/>
              <a:buChar char="•"/>
            </a:pPr>
            <a:r>
              <a:rPr lang="en-GB" sz="8000" dirty="0">
                <a:latin typeface="Avenir"/>
                <a:ea typeface="Verdana" panose="020B0604030504040204" pitchFamily="34" charset="0"/>
                <a:cs typeface="Times New Roman" panose="02020603050405020304" pitchFamily="18" charset="0"/>
              </a:rPr>
              <a:t>95% responded as a Staffordshire resident</a:t>
            </a:r>
          </a:p>
          <a:p>
            <a:pPr marL="898525" lvl="1" indent="-441325">
              <a:spcBef>
                <a:spcPts val="0"/>
              </a:spcBef>
              <a:spcAft>
                <a:spcPts val="1200"/>
              </a:spcAft>
              <a:buFont typeface="Arial" panose="020B0604020202020204" pitchFamily="34" charset="0"/>
              <a:buChar char="•"/>
            </a:pPr>
            <a:r>
              <a:rPr lang="en-GB" sz="8000" dirty="0">
                <a:latin typeface="Avenir"/>
                <a:ea typeface="Verdana" panose="020B0604030504040204" pitchFamily="34" charset="0"/>
                <a:cs typeface="Times New Roman" panose="02020603050405020304" pitchFamily="18" charset="0"/>
              </a:rPr>
              <a:t>34% worked in Staffordshire  </a:t>
            </a:r>
          </a:p>
          <a:p>
            <a:pPr marL="898525" lvl="1" indent="-441325">
              <a:spcBef>
                <a:spcPts val="0"/>
              </a:spcBef>
              <a:spcAft>
                <a:spcPts val="1200"/>
              </a:spcAft>
              <a:buFont typeface="Arial" panose="020B0604020202020204" pitchFamily="34" charset="0"/>
              <a:buChar char="•"/>
            </a:pPr>
            <a:r>
              <a:rPr lang="en-GB" sz="8000" dirty="0">
                <a:latin typeface="Avenir"/>
                <a:ea typeface="Verdana" panose="020B0604030504040204" pitchFamily="34" charset="0"/>
                <a:cs typeface="Times New Roman" panose="02020603050405020304" pitchFamily="18" charset="0"/>
              </a:rPr>
              <a:t>4% study in Staffordshire</a:t>
            </a:r>
          </a:p>
          <a:p>
            <a:pPr marL="898525" lvl="1" indent="-441325">
              <a:spcBef>
                <a:spcPts val="0"/>
              </a:spcBef>
              <a:spcAft>
                <a:spcPts val="1200"/>
              </a:spcAft>
              <a:buFont typeface="Arial" panose="020B0604020202020204" pitchFamily="34" charset="0"/>
              <a:buChar char="•"/>
            </a:pPr>
            <a:r>
              <a:rPr lang="en-GB" sz="8000" dirty="0">
                <a:latin typeface="Avenir"/>
                <a:ea typeface="Verdana" panose="020B0604030504040204" pitchFamily="34" charset="0"/>
                <a:cs typeface="Times New Roman" panose="02020603050405020304" pitchFamily="18" charset="0"/>
              </a:rPr>
              <a:t>5% own or represent a business in Staffordshire</a:t>
            </a:r>
          </a:p>
          <a:p>
            <a:endParaRPr lang="en-GB" dirty="0"/>
          </a:p>
        </p:txBody>
      </p:sp>
      <p:sp>
        <p:nvSpPr>
          <p:cNvPr id="5" name="Slide Number Placeholder 4">
            <a:extLst>
              <a:ext uri="{FF2B5EF4-FFF2-40B4-BE49-F238E27FC236}">
                <a16:creationId xmlns:a16="http://schemas.microsoft.com/office/drawing/2014/main" id="{A2B31AFD-01E7-CFAC-A7E3-106714DE998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529279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2B1A-008E-393E-002F-252DD69078D6}"/>
              </a:ext>
            </a:extLst>
          </p:cNvPr>
          <p:cNvSpPr>
            <a:spLocks noGrp="1"/>
          </p:cNvSpPr>
          <p:nvPr>
            <p:ph type="ctrTitle"/>
          </p:nvPr>
        </p:nvSpPr>
        <p:spPr>
          <a:xfrm>
            <a:off x="1150218" y="1647722"/>
            <a:ext cx="8716145" cy="946151"/>
          </a:xfrm>
        </p:spPr>
        <p:txBody>
          <a:bodyPr/>
          <a:lstStyle/>
          <a:p>
            <a:r>
              <a:rPr lang="en-GB" dirty="0"/>
              <a:t>Findings</a:t>
            </a:r>
          </a:p>
        </p:txBody>
      </p:sp>
      <p:sp>
        <p:nvSpPr>
          <p:cNvPr id="5" name="Subtitle 4">
            <a:extLst>
              <a:ext uri="{FF2B5EF4-FFF2-40B4-BE49-F238E27FC236}">
                <a16:creationId xmlns:a16="http://schemas.microsoft.com/office/drawing/2014/main" id="{3D824853-5615-8677-BE23-14A608078BAB}"/>
              </a:ext>
            </a:extLst>
          </p:cNvPr>
          <p:cNvSpPr>
            <a:spLocks noGrp="1"/>
          </p:cNvSpPr>
          <p:nvPr>
            <p:ph type="subTitle" idx="1"/>
          </p:nvPr>
        </p:nvSpPr>
        <p:spPr>
          <a:xfrm>
            <a:off x="1150218" y="2320456"/>
            <a:ext cx="8713787" cy="546833"/>
          </a:xfrm>
        </p:spPr>
        <p:txBody>
          <a:bodyPr>
            <a:normAutofit/>
          </a:bodyPr>
          <a:lstStyle/>
          <a:p>
            <a:r>
              <a:rPr lang="en-GB" sz="3200" dirty="0"/>
              <a:t>Community engagement</a:t>
            </a:r>
          </a:p>
        </p:txBody>
      </p:sp>
    </p:spTree>
    <p:extLst>
      <p:ext uri="{BB962C8B-B14F-4D97-AF65-F5344CB8AC3E}">
        <p14:creationId xmlns:p14="http://schemas.microsoft.com/office/powerpoint/2010/main" val="1638878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8E30FF-727E-F513-394A-DA6515B045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cxnSp>
        <p:nvCxnSpPr>
          <p:cNvPr id="6" name="Straight Connector 5">
            <a:extLst>
              <a:ext uri="{FF2B5EF4-FFF2-40B4-BE49-F238E27FC236}">
                <a16:creationId xmlns:a16="http://schemas.microsoft.com/office/drawing/2014/main" id="{264A6B77-44DD-24F7-1ACA-9CB29CE59E9C}"/>
              </a:ext>
            </a:extLst>
          </p:cNvPr>
          <p:cNvCxnSpPr>
            <a:cxnSpLocks/>
          </p:cNvCxnSpPr>
          <p:nvPr/>
        </p:nvCxnSpPr>
        <p:spPr>
          <a:xfrm>
            <a:off x="5901070" y="914400"/>
            <a:ext cx="0" cy="4699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2939C3-3EE9-A712-5AFF-24C490435B31}"/>
              </a:ext>
            </a:extLst>
          </p:cNvPr>
          <p:cNvCxnSpPr>
            <a:cxnSpLocks/>
          </p:cNvCxnSpPr>
          <p:nvPr/>
        </p:nvCxnSpPr>
        <p:spPr>
          <a:xfrm flipH="1">
            <a:off x="818707" y="3429000"/>
            <a:ext cx="10760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2030E8-8DAA-2188-3DDE-8B185347D284}"/>
              </a:ext>
            </a:extLst>
          </p:cNvPr>
          <p:cNvSpPr txBox="1"/>
          <p:nvPr/>
        </p:nvSpPr>
        <p:spPr>
          <a:xfrm>
            <a:off x="818707" y="1117926"/>
            <a:ext cx="4642880" cy="414661"/>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What local community means to you?</a:t>
            </a:r>
          </a:p>
        </p:txBody>
      </p:sp>
      <p:sp>
        <p:nvSpPr>
          <p:cNvPr id="10" name="TextBox 9">
            <a:extLst>
              <a:ext uri="{FF2B5EF4-FFF2-40B4-BE49-F238E27FC236}">
                <a16:creationId xmlns:a16="http://schemas.microsoft.com/office/drawing/2014/main" id="{91881D13-D3E7-D375-A5CE-F873208E9250}"/>
              </a:ext>
            </a:extLst>
          </p:cNvPr>
          <p:cNvSpPr txBox="1"/>
          <p:nvPr/>
        </p:nvSpPr>
        <p:spPr>
          <a:xfrm>
            <a:off x="1240461" y="1792729"/>
            <a:ext cx="4221126" cy="1818176"/>
          </a:xfrm>
          <a:prstGeom prst="rect">
            <a:avLst/>
          </a:prstGeom>
        </p:spPr>
        <p:txBody>
          <a:bodyPr vert="horz" wrap="square" lIns="0" tIns="0" rIns="0" bIns="0" rtlCol="0">
            <a:normAutofit/>
          </a:bodyPr>
          <a:lstStyle/>
          <a:p>
            <a:pPr marL="0" marR="0" lvl="0" indent="0" algn="l" defTabSz="914400" rtl="0" eaLnBrk="0" fontAlgn="base" latinLnBrk="0" hangingPunct="0">
              <a:lnSpc>
                <a:spcPct val="100000"/>
              </a:lnSpc>
              <a:spcBef>
                <a:spcPct val="0"/>
              </a:spcBef>
              <a:spcAft>
                <a:spcPts val="800"/>
              </a:spcAft>
              <a:buClrTx/>
              <a:buSzPct val="100000"/>
              <a:buFontTx/>
              <a:buNone/>
              <a:tabLst/>
              <a:defRPr/>
            </a:pPr>
            <a:r>
              <a:rPr kumimoji="0" lang="en-GB" altLang="en-US" sz="2400" b="0" i="0" u="none" strike="noStrike" kern="1200" cap="none" spc="0" normalizeH="0" baseline="0" noProof="0" dirty="0">
                <a:ln>
                  <a:noFill/>
                </a:ln>
                <a:solidFill>
                  <a:prstClr val="black"/>
                </a:solidFill>
                <a:effectLst/>
                <a:uLnTx/>
                <a:uFillTx/>
                <a:latin typeface="Avenir Book" panose="02000503020000020003"/>
                <a:ea typeface="+mn-ea"/>
                <a:cs typeface="+mn-cs"/>
              </a:rPr>
              <a:t>Majority of respondents think of their town/village (</a:t>
            </a:r>
            <a:r>
              <a:rPr kumimoji="0" lang="en-GB" altLang="en-US" sz="2400" b="1" i="0" u="none" strike="noStrike" kern="1200" cap="none" spc="0" normalizeH="0" baseline="0" noProof="0" dirty="0">
                <a:ln>
                  <a:noFill/>
                </a:ln>
                <a:solidFill>
                  <a:prstClr val="black"/>
                </a:solidFill>
                <a:effectLst/>
                <a:uLnTx/>
                <a:uFillTx/>
                <a:latin typeface="Avenir Book" panose="02000503020000020003"/>
                <a:ea typeface="+mn-ea"/>
                <a:cs typeface="+mn-cs"/>
              </a:rPr>
              <a:t>77%</a:t>
            </a:r>
            <a:r>
              <a:rPr kumimoji="0" lang="en-GB" altLang="en-US" sz="2400" b="0" i="0" u="none" strike="noStrike" kern="1200" cap="none" spc="0" normalizeH="0" baseline="0" noProof="0" dirty="0">
                <a:ln>
                  <a:noFill/>
                </a:ln>
                <a:solidFill>
                  <a:prstClr val="black"/>
                </a:solidFill>
                <a:effectLst/>
                <a:uLnTx/>
                <a:uFillTx/>
                <a:latin typeface="Avenir Book" panose="02000503020000020003"/>
                <a:ea typeface="+mn-ea"/>
                <a:cs typeface="+mn-cs"/>
              </a:rPr>
              <a:t>) or street/estate/hamlet (</a:t>
            </a:r>
            <a:r>
              <a:rPr kumimoji="0" lang="en-GB" altLang="en-US" sz="2400" b="1" i="0" u="none" strike="noStrike" kern="1200" cap="none" spc="0" normalizeH="0" baseline="0" noProof="0" dirty="0">
                <a:ln>
                  <a:noFill/>
                </a:ln>
                <a:solidFill>
                  <a:prstClr val="black"/>
                </a:solidFill>
                <a:effectLst/>
                <a:uLnTx/>
                <a:uFillTx/>
                <a:latin typeface="Avenir Book" panose="02000503020000020003"/>
                <a:ea typeface="+mn-ea"/>
                <a:cs typeface="+mn-cs"/>
              </a:rPr>
              <a:t>54%</a:t>
            </a:r>
            <a:r>
              <a:rPr kumimoji="0" lang="en-GB" altLang="en-US" sz="2400" b="0" i="0" u="none" strike="noStrike" kern="1200" cap="none" spc="0" normalizeH="0" baseline="0" noProof="0" dirty="0">
                <a:ln>
                  <a:noFill/>
                </a:ln>
                <a:solidFill>
                  <a:prstClr val="black"/>
                </a:solidFill>
                <a:effectLst/>
                <a:uLnTx/>
                <a:uFillTx/>
                <a:latin typeface="Avenir Book" panose="02000503020000020003"/>
                <a:ea typeface="+mn-ea"/>
                <a:cs typeface="+mn-cs"/>
              </a:rPr>
              <a:t>) as their local community</a:t>
            </a:r>
          </a:p>
        </p:txBody>
      </p:sp>
      <p:sp>
        <p:nvSpPr>
          <p:cNvPr id="11" name="TextBox 10">
            <a:extLst>
              <a:ext uri="{FF2B5EF4-FFF2-40B4-BE49-F238E27FC236}">
                <a16:creationId xmlns:a16="http://schemas.microsoft.com/office/drawing/2014/main" id="{9B36CAD8-A24F-A457-6745-4D537D68D53B}"/>
              </a:ext>
            </a:extLst>
          </p:cNvPr>
          <p:cNvSpPr txBox="1"/>
          <p:nvPr/>
        </p:nvSpPr>
        <p:spPr>
          <a:xfrm>
            <a:off x="6512442" y="1117925"/>
            <a:ext cx="4455042" cy="414661"/>
          </a:xfrm>
          <a:prstGeom prst="rect">
            <a:avLst/>
          </a:prstGeom>
        </p:spPr>
        <p:txBody>
          <a:bodyPr vert="horz" wrap="squar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What makes you proud?</a:t>
            </a:r>
          </a:p>
        </p:txBody>
      </p:sp>
      <p:sp>
        <p:nvSpPr>
          <p:cNvPr id="12" name="TextBox 11">
            <a:extLst>
              <a:ext uri="{FF2B5EF4-FFF2-40B4-BE49-F238E27FC236}">
                <a16:creationId xmlns:a16="http://schemas.microsoft.com/office/drawing/2014/main" id="{694B97B3-CF59-E20A-9090-2807E9E25166}"/>
              </a:ext>
            </a:extLst>
          </p:cNvPr>
          <p:cNvSpPr txBox="1"/>
          <p:nvPr/>
        </p:nvSpPr>
        <p:spPr>
          <a:xfrm>
            <a:off x="6469139" y="1610630"/>
            <a:ext cx="4860848" cy="1743739"/>
          </a:xfrm>
          <a:prstGeom prst="rect">
            <a:avLst/>
          </a:prstGeom>
        </p:spPr>
        <p:txBody>
          <a:bodyPr vert="horz" wrap="square" lIns="0" tIns="0" rIns="0" bIns="0" rtlCol="0">
            <a:normAutofit lnSpcReduction="10000"/>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Neighbourliness, friendliness, community spirit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57%</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Support groups/activities/events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11%</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Green environment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10%</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FCADDC8-2D08-E0DF-BCF2-E9236EB2F64B}"/>
              </a:ext>
            </a:extLst>
          </p:cNvPr>
          <p:cNvSpPr txBox="1"/>
          <p:nvPr/>
        </p:nvSpPr>
        <p:spPr>
          <a:xfrm>
            <a:off x="1010093" y="3684761"/>
            <a:ext cx="4455042" cy="414661"/>
          </a:xfrm>
          <a:prstGeom prst="rect">
            <a:avLst/>
          </a:prstGeom>
        </p:spPr>
        <p:txBody>
          <a:bodyPr vert="horz" wrap="squar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What matters most?</a:t>
            </a:r>
          </a:p>
        </p:txBody>
      </p:sp>
      <p:sp>
        <p:nvSpPr>
          <p:cNvPr id="14" name="TextBox 13">
            <a:extLst>
              <a:ext uri="{FF2B5EF4-FFF2-40B4-BE49-F238E27FC236}">
                <a16:creationId xmlns:a16="http://schemas.microsoft.com/office/drawing/2014/main" id="{DEA91439-3680-DD09-92CC-E19E6850E0A7}"/>
              </a:ext>
            </a:extLst>
          </p:cNvPr>
          <p:cNvSpPr txBox="1"/>
          <p:nvPr/>
        </p:nvSpPr>
        <p:spPr>
          <a:xfrm>
            <a:off x="822255" y="4173279"/>
            <a:ext cx="4860848" cy="1743739"/>
          </a:xfrm>
          <a:prstGeom prst="rect">
            <a:avLst/>
          </a:prstGeom>
        </p:spPr>
        <p:txBody>
          <a:bodyPr vert="horz" wrap="square" lIns="0" tIns="0" rIns="0" bIns="0" rtlCol="0">
            <a:normAutofit lnSpcReduction="10000"/>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Safety/low crime/ASB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38%</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Neighbourliness /community spirit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28%</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Maintained roads/pavements etc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22%</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p:txBody>
      </p:sp>
      <p:sp>
        <p:nvSpPr>
          <p:cNvPr id="15" name="TextBox 14">
            <a:extLst>
              <a:ext uri="{FF2B5EF4-FFF2-40B4-BE49-F238E27FC236}">
                <a16:creationId xmlns:a16="http://schemas.microsoft.com/office/drawing/2014/main" id="{D137EFE3-0A78-DA8C-567E-CD5D189F37F2}"/>
              </a:ext>
            </a:extLst>
          </p:cNvPr>
          <p:cNvSpPr txBox="1"/>
          <p:nvPr/>
        </p:nvSpPr>
        <p:spPr>
          <a:xfrm>
            <a:off x="6381549" y="3802888"/>
            <a:ext cx="5236645" cy="414661"/>
          </a:xfrm>
          <a:prstGeom prst="rect">
            <a:avLst/>
          </a:prstGeom>
        </p:spPr>
        <p:txBody>
          <a:bodyPr vert="horz" wrap="squar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What would improve your community?</a:t>
            </a:r>
          </a:p>
        </p:txBody>
      </p:sp>
      <p:sp>
        <p:nvSpPr>
          <p:cNvPr id="16" name="TextBox 15">
            <a:extLst>
              <a:ext uri="{FF2B5EF4-FFF2-40B4-BE49-F238E27FC236}">
                <a16:creationId xmlns:a16="http://schemas.microsoft.com/office/drawing/2014/main" id="{A86F8D55-9843-5401-A466-F7C0FE24ADB0}"/>
              </a:ext>
            </a:extLst>
          </p:cNvPr>
          <p:cNvSpPr txBox="1"/>
          <p:nvPr/>
        </p:nvSpPr>
        <p:spPr>
          <a:xfrm>
            <a:off x="6381549" y="4207469"/>
            <a:ext cx="4860844" cy="1406522"/>
          </a:xfrm>
          <a:prstGeom prst="rect">
            <a:avLst/>
          </a:prstGeom>
        </p:spPr>
        <p:txBody>
          <a:bodyPr vert="horz" wrap="squar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Infrastructure and maintenance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29%</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 and better public transport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16%</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 were the most frequently identified</a:t>
            </a:r>
          </a:p>
        </p:txBody>
      </p:sp>
    </p:spTree>
    <p:extLst>
      <p:ext uri="{BB962C8B-B14F-4D97-AF65-F5344CB8AC3E}">
        <p14:creationId xmlns:p14="http://schemas.microsoft.com/office/powerpoint/2010/main" val="277552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8E30FF-727E-F513-394A-DA6515B0452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cxnSp>
        <p:nvCxnSpPr>
          <p:cNvPr id="6" name="Straight Connector 5">
            <a:extLst>
              <a:ext uri="{FF2B5EF4-FFF2-40B4-BE49-F238E27FC236}">
                <a16:creationId xmlns:a16="http://schemas.microsoft.com/office/drawing/2014/main" id="{264A6B77-44DD-24F7-1ACA-9CB29CE59E9C}"/>
              </a:ext>
            </a:extLst>
          </p:cNvPr>
          <p:cNvCxnSpPr>
            <a:cxnSpLocks/>
          </p:cNvCxnSpPr>
          <p:nvPr/>
        </p:nvCxnSpPr>
        <p:spPr>
          <a:xfrm>
            <a:off x="5901070" y="914400"/>
            <a:ext cx="0" cy="4699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F2939C3-3EE9-A712-5AFF-24C490435B31}"/>
              </a:ext>
            </a:extLst>
          </p:cNvPr>
          <p:cNvCxnSpPr>
            <a:cxnSpLocks/>
          </p:cNvCxnSpPr>
          <p:nvPr/>
        </p:nvCxnSpPr>
        <p:spPr>
          <a:xfrm flipH="1">
            <a:off x="834655" y="3506907"/>
            <a:ext cx="1076014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5802F5-9D7A-3155-B136-E6B403BE0B03}"/>
              </a:ext>
            </a:extLst>
          </p:cNvPr>
          <p:cNvSpPr txBox="1"/>
          <p:nvPr/>
        </p:nvSpPr>
        <p:spPr>
          <a:xfrm>
            <a:off x="834657" y="864249"/>
            <a:ext cx="4455042" cy="810547"/>
          </a:xfrm>
          <a:prstGeom prst="rect">
            <a:avLst/>
          </a:prstGeom>
        </p:spPr>
        <p:txBody>
          <a:bodyPr vert="horz" wrap="square" lIns="0" tIns="0" rIns="0" bIns="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How would you like to get more involved?</a:t>
            </a:r>
          </a:p>
        </p:txBody>
      </p:sp>
      <p:sp>
        <p:nvSpPr>
          <p:cNvPr id="3" name="TextBox 2">
            <a:extLst>
              <a:ext uri="{FF2B5EF4-FFF2-40B4-BE49-F238E27FC236}">
                <a16:creationId xmlns:a16="http://schemas.microsoft.com/office/drawing/2014/main" id="{527D52B7-48D3-8A69-256F-7CF836FE0149}"/>
              </a:ext>
            </a:extLst>
          </p:cNvPr>
          <p:cNvSpPr txBox="1"/>
          <p:nvPr/>
        </p:nvSpPr>
        <p:spPr>
          <a:xfrm>
            <a:off x="905236" y="1567915"/>
            <a:ext cx="4732614" cy="193899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800"/>
              </a:spcAft>
              <a:buClrTx/>
              <a:buSzPts val="1200"/>
              <a:buFontTx/>
              <a:buNone/>
              <a:tabLst/>
              <a:defRPr/>
            </a:pPr>
            <a:r>
              <a:rPr kumimoji="0" lang="en-GB" altLang="en-US" sz="2400" b="1" i="0" u="none" strike="noStrike" kern="1200" cap="none" spc="0" normalizeH="0" baseline="0" noProof="0" dirty="0">
                <a:ln>
                  <a:noFill/>
                </a:ln>
                <a:solidFill>
                  <a:srgbClr val="3F3F3F"/>
                </a:solidFill>
                <a:effectLst/>
                <a:uLnTx/>
                <a:uFillTx/>
                <a:latin typeface="Avenir Book" panose="02000503020000020003"/>
                <a:ea typeface="+mn-ea"/>
                <a:cs typeface="+mn-cs"/>
              </a:rPr>
              <a:t>45% </a:t>
            </a:r>
            <a:r>
              <a:rPr kumimoji="0" lang="en-GB" altLang="en-US" sz="2400" b="0" i="0" u="none" strike="noStrike" kern="1200" cap="none" spc="0" normalizeH="0" baseline="0" noProof="0" dirty="0">
                <a:ln>
                  <a:noFill/>
                </a:ln>
                <a:solidFill>
                  <a:srgbClr val="3F3F3F"/>
                </a:solidFill>
                <a:effectLst/>
                <a:uLnTx/>
                <a:uFillTx/>
                <a:latin typeface="Avenir Book" panose="02000503020000020003"/>
                <a:ea typeface="+mn-ea"/>
                <a:cs typeface="+mn-cs"/>
              </a:rPr>
              <a:t>of respondents stated that they would like to be more involved in local decision making and consultation, while </a:t>
            </a:r>
            <a:r>
              <a:rPr kumimoji="0" lang="en-GB" altLang="en-US" sz="2400" b="1" i="0" u="none" strike="noStrike" kern="1200" cap="none" spc="0" normalizeH="0" baseline="0" noProof="0" dirty="0">
                <a:ln>
                  <a:noFill/>
                </a:ln>
                <a:solidFill>
                  <a:srgbClr val="3F3F3F"/>
                </a:solidFill>
                <a:effectLst/>
                <a:uLnTx/>
                <a:uFillTx/>
                <a:latin typeface="Avenir Book" panose="02000503020000020003"/>
                <a:ea typeface="+mn-ea"/>
                <a:cs typeface="+mn-cs"/>
              </a:rPr>
              <a:t>34% </a:t>
            </a:r>
            <a:r>
              <a:rPr kumimoji="0" lang="en-GB" altLang="en-US" sz="2400" b="0" i="0" u="none" strike="noStrike" kern="1200" cap="none" spc="0" normalizeH="0" baseline="0" noProof="0" dirty="0">
                <a:ln>
                  <a:noFill/>
                </a:ln>
                <a:solidFill>
                  <a:srgbClr val="3F3F3F"/>
                </a:solidFill>
                <a:effectLst/>
                <a:uLnTx/>
                <a:uFillTx/>
                <a:latin typeface="Avenir Book" panose="02000503020000020003"/>
                <a:ea typeface="+mn-ea"/>
                <a:cs typeface="+mn-cs"/>
              </a:rPr>
              <a:t>would like to help look after the environment. </a:t>
            </a:r>
          </a:p>
        </p:txBody>
      </p:sp>
      <p:sp>
        <p:nvSpPr>
          <p:cNvPr id="8" name="TextBox 7">
            <a:extLst>
              <a:ext uri="{FF2B5EF4-FFF2-40B4-BE49-F238E27FC236}">
                <a16:creationId xmlns:a16="http://schemas.microsoft.com/office/drawing/2014/main" id="{BF301682-CD61-5D16-64CE-8880EA35B15B}"/>
              </a:ext>
            </a:extLst>
          </p:cNvPr>
          <p:cNvSpPr txBox="1"/>
          <p:nvPr/>
        </p:nvSpPr>
        <p:spPr>
          <a:xfrm>
            <a:off x="6388008" y="854861"/>
            <a:ext cx="4455042" cy="414661"/>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What would help you get more involved?</a:t>
            </a:r>
          </a:p>
        </p:txBody>
      </p:sp>
      <p:sp>
        <p:nvSpPr>
          <p:cNvPr id="17" name="TextBox 16">
            <a:extLst>
              <a:ext uri="{FF2B5EF4-FFF2-40B4-BE49-F238E27FC236}">
                <a16:creationId xmlns:a16="http://schemas.microsoft.com/office/drawing/2014/main" id="{144B8C91-CAAE-E4C8-D298-9F48B93D2D81}"/>
              </a:ext>
            </a:extLst>
          </p:cNvPr>
          <p:cNvSpPr txBox="1"/>
          <p:nvPr/>
        </p:nvSpPr>
        <p:spPr>
          <a:xfrm>
            <a:off x="6512442" y="1674796"/>
            <a:ext cx="5082362"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800"/>
              </a:spcAft>
              <a:buClrTx/>
              <a:buSzPts val="1000"/>
              <a:buFontTx/>
              <a:buNone/>
              <a:tabLst/>
              <a:defRPr/>
            </a:pPr>
            <a:r>
              <a:rPr kumimoji="0" lang="en-GB" altLang="en-US" sz="2400" b="1" i="0" u="none" strike="noStrike" kern="1200" cap="none" spc="0" normalizeH="0" baseline="0" noProof="0" dirty="0">
                <a:ln>
                  <a:noFill/>
                </a:ln>
                <a:solidFill>
                  <a:srgbClr val="3F3F3F"/>
                </a:solidFill>
                <a:effectLst/>
                <a:uLnTx/>
                <a:uFillTx/>
                <a:latin typeface="Avenir Book" panose="02000503020000020003"/>
                <a:ea typeface="+mn-ea"/>
                <a:cs typeface="+mn-cs"/>
              </a:rPr>
              <a:t>24%</a:t>
            </a:r>
            <a:r>
              <a:rPr kumimoji="0" lang="en-GB" altLang="en-US" sz="2400" b="0" i="0" u="none" strike="noStrike" kern="1200" cap="none" spc="0" normalizeH="0" baseline="0" noProof="0" dirty="0">
                <a:ln>
                  <a:noFill/>
                </a:ln>
                <a:solidFill>
                  <a:srgbClr val="3F3F3F"/>
                </a:solidFill>
                <a:effectLst/>
                <a:uLnTx/>
                <a:uFillTx/>
                <a:latin typeface="Avenir Book" panose="02000503020000020003"/>
                <a:ea typeface="+mn-ea"/>
                <a:cs typeface="+mn-cs"/>
              </a:rPr>
              <a:t> of people stated: </a:t>
            </a:r>
            <a:r>
              <a:rPr kumimoji="0" lang="en-GB" altLang="en-US" sz="2400" b="0" i="1" u="none" strike="noStrike" kern="1200" cap="none" spc="0" normalizeH="0" baseline="0" noProof="0" dirty="0">
                <a:ln>
                  <a:noFill/>
                </a:ln>
                <a:solidFill>
                  <a:srgbClr val="3F3F3F"/>
                </a:solidFill>
                <a:effectLst/>
                <a:uLnTx/>
                <a:uFillTx/>
                <a:latin typeface="Avenir Book" panose="02000503020000020003"/>
                <a:ea typeface="+mn-ea"/>
                <a:cs typeface="+mn-cs"/>
              </a:rPr>
              <a:t>“more information/awareness”</a:t>
            </a:r>
            <a:r>
              <a:rPr kumimoji="0" lang="en-GB" altLang="en-US" sz="2400" b="0" i="0" u="none" strike="noStrike" kern="1200" cap="none" spc="0" normalizeH="0" baseline="0" noProof="0" dirty="0">
                <a:ln>
                  <a:noFill/>
                </a:ln>
                <a:solidFill>
                  <a:srgbClr val="3F3F3F"/>
                </a:solidFill>
                <a:effectLst/>
                <a:uLnTx/>
                <a:uFillTx/>
                <a:latin typeface="Avenir Book" panose="02000503020000020003"/>
                <a:ea typeface="+mn-ea"/>
                <a:cs typeface="+mn-cs"/>
              </a:rPr>
              <a:t>, and </a:t>
            </a:r>
            <a:r>
              <a:rPr kumimoji="0" lang="en-GB" altLang="en-US" sz="2400" b="1" i="0" u="none" strike="noStrike" kern="1200" cap="none" spc="0" normalizeH="0" baseline="0" noProof="0" dirty="0">
                <a:ln>
                  <a:noFill/>
                </a:ln>
                <a:solidFill>
                  <a:srgbClr val="3F3F3F"/>
                </a:solidFill>
                <a:effectLst/>
                <a:uLnTx/>
                <a:uFillTx/>
                <a:latin typeface="Avenir Book" panose="02000503020000020003"/>
                <a:ea typeface="+mn-ea"/>
                <a:cs typeface="+mn-cs"/>
              </a:rPr>
              <a:t>23%</a:t>
            </a:r>
            <a:r>
              <a:rPr kumimoji="0" lang="en-GB" altLang="en-US" sz="2400" b="0" i="0" u="none" strike="noStrike" kern="1200" cap="none" spc="0" normalizeH="0" baseline="0" noProof="0" dirty="0">
                <a:ln>
                  <a:noFill/>
                </a:ln>
                <a:solidFill>
                  <a:srgbClr val="3F3F3F"/>
                </a:solidFill>
                <a:effectLst/>
                <a:uLnTx/>
                <a:uFillTx/>
                <a:latin typeface="Avenir Book" panose="02000503020000020003"/>
                <a:ea typeface="+mn-ea"/>
                <a:cs typeface="+mn-cs"/>
              </a:rPr>
              <a:t> </a:t>
            </a:r>
            <a:r>
              <a:rPr kumimoji="0" lang="en-GB" altLang="en-US" sz="2400" b="0" i="1" u="none" strike="noStrike" kern="1200" cap="none" spc="0" normalizeH="0" baseline="0" noProof="0" dirty="0">
                <a:ln>
                  <a:noFill/>
                </a:ln>
                <a:solidFill>
                  <a:srgbClr val="3F3F3F"/>
                </a:solidFill>
                <a:effectLst/>
                <a:uLnTx/>
                <a:uFillTx/>
                <a:latin typeface="Avenir Book" panose="02000503020000020003"/>
                <a:ea typeface="+mn-ea"/>
                <a:cs typeface="+mn-cs"/>
              </a:rPr>
              <a:t>“more time off/spare time”. </a:t>
            </a:r>
            <a:endParaRPr kumimoji="0" lang="en-GB" altLang="en-US" sz="2400" b="1" i="0" u="none" strike="noStrike" kern="1200" cap="none" spc="0" normalizeH="0" baseline="0" noProof="0" dirty="0">
              <a:ln>
                <a:noFill/>
              </a:ln>
              <a:solidFill>
                <a:srgbClr val="3F3F3F"/>
              </a:solidFill>
              <a:effectLst/>
              <a:uLnTx/>
              <a:uFillTx/>
              <a:latin typeface="Avenir Book" panose="02000503020000020003"/>
              <a:ea typeface="+mn-ea"/>
              <a:cs typeface="+mn-cs"/>
            </a:endParaRPr>
          </a:p>
        </p:txBody>
      </p:sp>
      <p:sp>
        <p:nvSpPr>
          <p:cNvPr id="18" name="TextBox 17">
            <a:extLst>
              <a:ext uri="{FF2B5EF4-FFF2-40B4-BE49-F238E27FC236}">
                <a16:creationId xmlns:a16="http://schemas.microsoft.com/office/drawing/2014/main" id="{D1DF705C-AE8D-593C-6B25-37D3AAD01E56}"/>
              </a:ext>
            </a:extLst>
          </p:cNvPr>
          <p:cNvSpPr txBox="1"/>
          <p:nvPr/>
        </p:nvSpPr>
        <p:spPr>
          <a:xfrm>
            <a:off x="818707" y="3627988"/>
            <a:ext cx="5236643" cy="414661"/>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What help would you like to see within your local community?</a:t>
            </a:r>
          </a:p>
        </p:txBody>
      </p:sp>
      <p:sp>
        <p:nvSpPr>
          <p:cNvPr id="19" name="TextBox 18">
            <a:extLst>
              <a:ext uri="{FF2B5EF4-FFF2-40B4-BE49-F238E27FC236}">
                <a16:creationId xmlns:a16="http://schemas.microsoft.com/office/drawing/2014/main" id="{83CF12A6-67D1-80E2-8293-D60F047D9F81}"/>
              </a:ext>
            </a:extLst>
          </p:cNvPr>
          <p:cNvSpPr txBox="1"/>
          <p:nvPr/>
        </p:nvSpPr>
        <p:spPr>
          <a:xfrm>
            <a:off x="613484" y="4444577"/>
            <a:ext cx="5316117"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Council to do more/listen more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11%</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Public/community transport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11%</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Youth Groups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10%</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Support for Older People (</a:t>
            </a: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10%</a:t>
            </a:r>
            <a:r>
              <a:rPr kumimoji="0" lang="en-GB" sz="2400" b="0" i="0" u="none" strike="noStrike" kern="1200" cap="none" spc="0" normalizeH="0" baseline="0" noProof="0" dirty="0">
                <a:ln>
                  <a:noFill/>
                </a:ln>
                <a:solidFill>
                  <a:prstClr val="black"/>
                </a:solidFill>
                <a:effectLst/>
                <a:uLnTx/>
                <a:uFillTx/>
                <a:latin typeface="Avenir Book" panose="02000503020000020003"/>
                <a:ea typeface="+mn-ea"/>
                <a:cs typeface="+mn-cs"/>
              </a:rPr>
              <a:t>)</a:t>
            </a:r>
          </a:p>
        </p:txBody>
      </p:sp>
      <p:sp>
        <p:nvSpPr>
          <p:cNvPr id="20" name="TextBox 19">
            <a:extLst>
              <a:ext uri="{FF2B5EF4-FFF2-40B4-BE49-F238E27FC236}">
                <a16:creationId xmlns:a16="http://schemas.microsoft.com/office/drawing/2014/main" id="{A4AFA77B-E428-3F8A-DE6F-25CE198D4A28}"/>
              </a:ext>
            </a:extLst>
          </p:cNvPr>
          <p:cNvSpPr txBox="1"/>
          <p:nvPr/>
        </p:nvSpPr>
        <p:spPr>
          <a:xfrm>
            <a:off x="6388008" y="3627989"/>
            <a:ext cx="4455042" cy="414661"/>
          </a:xfrm>
          <a:prstGeom prst="rect">
            <a:avLst/>
          </a:prstGeom>
        </p:spPr>
        <p:txBody>
          <a:bodyPr vert="horz"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venir Book" panose="02000503020000020003"/>
                <a:ea typeface="+mn-ea"/>
                <a:cs typeface="+mn-cs"/>
              </a:rPr>
              <a:t>What could SCC and partners do differently?</a:t>
            </a:r>
          </a:p>
        </p:txBody>
      </p:sp>
      <p:sp>
        <p:nvSpPr>
          <p:cNvPr id="21" name="TextBox 20">
            <a:extLst>
              <a:ext uri="{FF2B5EF4-FFF2-40B4-BE49-F238E27FC236}">
                <a16:creationId xmlns:a16="http://schemas.microsoft.com/office/drawing/2014/main" id="{D89121CF-D562-65C1-3B8E-2A72AFB60E8F}"/>
              </a:ext>
            </a:extLst>
          </p:cNvPr>
          <p:cNvSpPr txBox="1"/>
          <p:nvPr/>
        </p:nvSpPr>
        <p:spPr>
          <a:xfrm>
            <a:off x="6512442" y="4444577"/>
            <a:ext cx="4275806"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800"/>
              </a:spcAft>
              <a:buClrTx/>
              <a:buSzPts val="1200"/>
              <a:buFontTx/>
              <a:buNone/>
              <a:tabLst/>
              <a:defRPr/>
            </a:pPr>
            <a:r>
              <a:rPr kumimoji="0" lang="en-GB" altLang="en-US" sz="2400" b="1" i="0" u="none" strike="noStrike" kern="1200" cap="none" spc="0" normalizeH="0" baseline="0" noProof="0" dirty="0">
                <a:ln>
                  <a:noFill/>
                </a:ln>
                <a:solidFill>
                  <a:prstClr val="black">
                    <a:lumMod val="75000"/>
                    <a:lumOff val="25000"/>
                  </a:prstClr>
                </a:solidFill>
                <a:effectLst/>
                <a:uLnTx/>
                <a:uFillTx/>
                <a:latin typeface="Avenir Book" panose="02000503020000020003"/>
                <a:ea typeface="+mn-ea"/>
                <a:cs typeface="+mn-cs"/>
              </a:rPr>
              <a:t>30%</a:t>
            </a:r>
            <a:r>
              <a:rPr kumimoji="0" lang="en-GB" altLang="en-US" sz="2400" b="0" i="0" u="none" strike="noStrike" kern="1200" cap="none" spc="0" normalizeH="0" baseline="0" noProof="0" dirty="0">
                <a:ln>
                  <a:noFill/>
                </a:ln>
                <a:solidFill>
                  <a:prstClr val="black">
                    <a:lumMod val="75000"/>
                    <a:lumOff val="25000"/>
                  </a:prstClr>
                </a:solidFill>
                <a:effectLst/>
                <a:uLnTx/>
                <a:uFillTx/>
                <a:latin typeface="Avenir Book" panose="02000503020000020003"/>
                <a:ea typeface="+mn-ea"/>
                <a:cs typeface="+mn-cs"/>
              </a:rPr>
              <a:t> of answers stated </a:t>
            </a:r>
            <a:r>
              <a:rPr kumimoji="0" lang="en-GB" altLang="en-US" sz="2400" b="0" i="1" u="none" strike="noStrike" kern="1200" cap="none" spc="0" normalizeH="0" baseline="0" noProof="0" dirty="0">
                <a:ln>
                  <a:noFill/>
                </a:ln>
                <a:solidFill>
                  <a:prstClr val="black">
                    <a:lumMod val="75000"/>
                    <a:lumOff val="25000"/>
                  </a:prstClr>
                </a:solidFill>
                <a:effectLst/>
                <a:uLnTx/>
                <a:uFillTx/>
                <a:latin typeface="Avenir Book" panose="02000503020000020003"/>
                <a:ea typeface="+mn-ea"/>
                <a:cs typeface="+mn-cs"/>
              </a:rPr>
              <a:t>‘better information, advice, or communication’</a:t>
            </a:r>
            <a:r>
              <a:rPr kumimoji="0" lang="en-GB" altLang="en-US" sz="2400" b="0" i="0" u="none" strike="noStrike" kern="1200" cap="none" spc="0" normalizeH="0" baseline="0" noProof="0" dirty="0">
                <a:ln>
                  <a:noFill/>
                </a:ln>
                <a:solidFill>
                  <a:prstClr val="black">
                    <a:lumMod val="75000"/>
                    <a:lumOff val="25000"/>
                  </a:prstClr>
                </a:solidFill>
                <a:effectLst/>
                <a:uLnTx/>
                <a:uFillTx/>
                <a:latin typeface="Avenir Book" panose="02000503020000020003"/>
                <a:ea typeface="+mn-ea"/>
                <a:cs typeface="+mn-cs"/>
              </a:rPr>
              <a:t>.</a:t>
            </a:r>
            <a:endParaRPr kumimoji="0" lang="en-GB" altLang="en-US" sz="2400" b="0" i="0" u="none" strike="noStrike" kern="1200" cap="none" spc="0" normalizeH="0" baseline="0" noProof="0" dirty="0">
              <a:ln>
                <a:noFill/>
              </a:ln>
              <a:solidFill>
                <a:srgbClr val="3F3F3F"/>
              </a:solidFill>
              <a:effectLst/>
              <a:uLnTx/>
              <a:uFillTx/>
              <a:latin typeface="Avenir Book" panose="02000503020000020003"/>
              <a:ea typeface="+mn-ea"/>
              <a:cs typeface="+mn-cs"/>
            </a:endParaRPr>
          </a:p>
        </p:txBody>
      </p:sp>
    </p:spTree>
    <p:extLst>
      <p:ext uri="{BB962C8B-B14F-4D97-AF65-F5344CB8AC3E}">
        <p14:creationId xmlns:p14="http://schemas.microsoft.com/office/powerpoint/2010/main" val="281657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9764-D73F-3029-978B-9BE0A1808794}"/>
              </a:ext>
            </a:extLst>
          </p:cNvPr>
          <p:cNvSpPr>
            <a:spLocks noGrp="1"/>
          </p:cNvSpPr>
          <p:nvPr>
            <p:ph type="ctrTitle"/>
          </p:nvPr>
        </p:nvSpPr>
        <p:spPr>
          <a:xfrm>
            <a:off x="418999" y="1078860"/>
            <a:ext cx="10514012" cy="614260"/>
          </a:xfrm>
        </p:spPr>
        <p:txBody>
          <a:bodyPr/>
          <a:lstStyle/>
          <a:p>
            <a:r>
              <a:rPr lang="en-GB" dirty="0">
                <a:solidFill>
                  <a:schemeClr val="tx1"/>
                </a:solidFill>
              </a:rPr>
              <a:t>Big ideas – making your community the best</a:t>
            </a:r>
          </a:p>
        </p:txBody>
      </p:sp>
      <p:sp>
        <p:nvSpPr>
          <p:cNvPr id="3" name="Text Placeholder 2">
            <a:extLst>
              <a:ext uri="{FF2B5EF4-FFF2-40B4-BE49-F238E27FC236}">
                <a16:creationId xmlns:a16="http://schemas.microsoft.com/office/drawing/2014/main" id="{9C08DDFB-A370-B40C-9ED2-425AB6FE8E6F}"/>
              </a:ext>
            </a:extLst>
          </p:cNvPr>
          <p:cNvSpPr>
            <a:spLocks noGrp="1"/>
          </p:cNvSpPr>
          <p:nvPr>
            <p:ph type="body" sz="half" idx="2"/>
          </p:nvPr>
        </p:nvSpPr>
        <p:spPr>
          <a:xfrm>
            <a:off x="418998" y="1781929"/>
            <a:ext cx="10514011" cy="3811588"/>
          </a:xfrm>
        </p:spPr>
        <p:txBody>
          <a:bodyPr>
            <a:normAutofit/>
          </a:bodyPr>
          <a:lstStyle/>
          <a:p>
            <a:pPr marR="0" lvl="0" algn="l" defTabSz="914400" rtl="0" eaLnBrk="0" fontAlgn="base" latinLnBrk="0" hangingPunct="0">
              <a:lnSpc>
                <a:spcPct val="100000"/>
              </a:lnSpc>
              <a:spcBef>
                <a:spcPct val="0"/>
              </a:spcBef>
              <a:spcAft>
                <a:spcPts val="800"/>
              </a:spcAft>
              <a:buClrTx/>
              <a:buSzPts val="1200"/>
              <a:tabLst/>
            </a:pPr>
            <a:r>
              <a:rPr kumimoji="0" lang="en-GB" altLang="en-US" sz="2800" b="0" i="0" u="none" strike="noStrike" cap="none" normalizeH="0" baseline="0" dirty="0">
                <a:ln>
                  <a:noFill/>
                </a:ln>
                <a:solidFill>
                  <a:schemeClr val="tx1"/>
                </a:solidFill>
                <a:effectLst/>
                <a:ea typeface="Verdana" panose="020B0604030504040204" pitchFamily="34" charset="0"/>
              </a:rPr>
              <a:t>Summary:</a:t>
            </a:r>
          </a:p>
          <a:p>
            <a:pPr marL="285750" marR="0" lvl="0" indent="-285750" algn="l" defTabSz="914400" rtl="0" eaLnBrk="0" fontAlgn="base" latinLnBrk="0" hangingPunct="0">
              <a:lnSpc>
                <a:spcPct val="100000"/>
              </a:lnSpc>
              <a:spcBef>
                <a:spcPct val="0"/>
              </a:spcBef>
              <a:spcAft>
                <a:spcPts val="800"/>
              </a:spcAft>
              <a:buClrTx/>
              <a:buSzPts val="1200"/>
              <a:buFont typeface="Arial" panose="020B0604020202020204" pitchFamily="34" charset="0"/>
              <a:buChar char="•"/>
              <a:tabLst/>
            </a:pPr>
            <a:r>
              <a:rPr kumimoji="0" lang="en-GB" altLang="en-US" sz="2800" b="0" i="0" u="none" strike="noStrike" cap="none" normalizeH="0" baseline="0" dirty="0">
                <a:ln>
                  <a:noFill/>
                </a:ln>
                <a:solidFill>
                  <a:schemeClr val="tx1"/>
                </a:solidFill>
                <a:effectLst/>
                <a:ea typeface="Verdana" panose="020B0604030504040204" pitchFamily="34" charset="0"/>
              </a:rPr>
              <a:t>A total of 842 free text responses were provided and summarised into themes.  </a:t>
            </a:r>
          </a:p>
          <a:p>
            <a:pPr marL="285750" marR="0" lvl="0" indent="-285750" algn="l" defTabSz="914400" rtl="0" eaLnBrk="0" fontAlgn="base" latinLnBrk="0" hangingPunct="0">
              <a:lnSpc>
                <a:spcPct val="100000"/>
              </a:lnSpc>
              <a:spcBef>
                <a:spcPct val="0"/>
              </a:spcBef>
              <a:spcAft>
                <a:spcPts val="800"/>
              </a:spcAft>
              <a:buClrTx/>
              <a:buSzPts val="1200"/>
              <a:buFont typeface="Arial" panose="020B0604020202020204" pitchFamily="34" charset="0"/>
              <a:buChar char="•"/>
              <a:tabLst/>
            </a:pPr>
            <a:r>
              <a:rPr lang="en-GB" altLang="en-US" sz="2800" dirty="0">
                <a:solidFill>
                  <a:schemeClr val="tx1"/>
                </a:solidFill>
                <a:ea typeface="Verdana" panose="020B0604030504040204" pitchFamily="34" charset="0"/>
              </a:rPr>
              <a:t>The largest number of residents wanted more events and activities, working together, listening (on behalf of the council) and devolution of decision making. </a:t>
            </a:r>
          </a:p>
          <a:p>
            <a:pPr marL="285750" indent="-285750" eaLnBrk="0" fontAlgn="base" hangingPunct="0">
              <a:spcBef>
                <a:spcPct val="0"/>
              </a:spcBef>
              <a:spcAft>
                <a:spcPts val="800"/>
              </a:spcAft>
              <a:buSzPts val="1200"/>
              <a:buFont typeface="Arial" panose="020B0604020202020204" pitchFamily="34" charset="0"/>
              <a:buChar char="•"/>
            </a:pPr>
            <a:r>
              <a:rPr kumimoji="0" lang="en-GB" altLang="en-US" sz="2800" b="0" i="0" u="none" strike="noStrike" cap="none" normalizeH="0" baseline="0" dirty="0">
                <a:ln>
                  <a:noFill/>
                </a:ln>
                <a:solidFill>
                  <a:schemeClr val="tx1"/>
                </a:solidFill>
                <a:effectLst/>
                <a:ea typeface="Verdana" panose="020B0604030504040204" pitchFamily="34" charset="0"/>
              </a:rPr>
              <a:t>There were also 174 (19%) of the responses that referred to personal, or specific actions. </a:t>
            </a:r>
          </a:p>
          <a:p>
            <a:endParaRPr lang="en-GB" sz="2000" dirty="0"/>
          </a:p>
        </p:txBody>
      </p:sp>
      <p:sp>
        <p:nvSpPr>
          <p:cNvPr id="5" name="Slide Number Placeholder 4">
            <a:extLst>
              <a:ext uri="{FF2B5EF4-FFF2-40B4-BE49-F238E27FC236}">
                <a16:creationId xmlns:a16="http://schemas.microsoft.com/office/drawing/2014/main" id="{D7A3FAAB-FF88-BCB9-C5D7-FE8ECBD63B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254312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9764-D73F-3029-978B-9BE0A1808794}"/>
              </a:ext>
            </a:extLst>
          </p:cNvPr>
          <p:cNvSpPr>
            <a:spLocks noGrp="1"/>
          </p:cNvSpPr>
          <p:nvPr>
            <p:ph type="ctrTitle"/>
          </p:nvPr>
        </p:nvSpPr>
        <p:spPr>
          <a:xfrm>
            <a:off x="418999" y="1078860"/>
            <a:ext cx="10514012" cy="614260"/>
          </a:xfrm>
        </p:spPr>
        <p:txBody>
          <a:bodyPr/>
          <a:lstStyle/>
          <a:p>
            <a:r>
              <a:rPr lang="en-GB" dirty="0">
                <a:solidFill>
                  <a:schemeClr val="tx1"/>
                </a:solidFill>
              </a:rPr>
              <a:t>Partner engagement</a:t>
            </a:r>
          </a:p>
        </p:txBody>
      </p:sp>
      <p:sp>
        <p:nvSpPr>
          <p:cNvPr id="3" name="Text Placeholder 2">
            <a:extLst>
              <a:ext uri="{FF2B5EF4-FFF2-40B4-BE49-F238E27FC236}">
                <a16:creationId xmlns:a16="http://schemas.microsoft.com/office/drawing/2014/main" id="{9C08DDFB-A370-B40C-9ED2-425AB6FE8E6F}"/>
              </a:ext>
            </a:extLst>
          </p:cNvPr>
          <p:cNvSpPr>
            <a:spLocks noGrp="1"/>
          </p:cNvSpPr>
          <p:nvPr>
            <p:ph type="body" sz="half" idx="2"/>
          </p:nvPr>
        </p:nvSpPr>
        <p:spPr>
          <a:xfrm>
            <a:off x="418997" y="1811425"/>
            <a:ext cx="10514011" cy="4245245"/>
          </a:xfrm>
        </p:spPr>
        <p:txBody>
          <a:bodyPr>
            <a:normAutofit lnSpcReduction="10000"/>
          </a:bodyPr>
          <a:lstStyle/>
          <a:p>
            <a:pPr marL="285750" marR="0" lvl="0" indent="-285750" algn="l" defTabSz="914400" rtl="0" eaLnBrk="0" fontAlgn="base" latinLnBrk="0" hangingPunct="0">
              <a:lnSpc>
                <a:spcPct val="100000"/>
              </a:lnSpc>
              <a:spcBef>
                <a:spcPct val="0"/>
              </a:spcBef>
              <a:spcAft>
                <a:spcPts val="800"/>
              </a:spcAft>
              <a:buClrTx/>
              <a:buSzPts val="1200"/>
              <a:buFont typeface="Arial" panose="020B0604020202020204" pitchFamily="34" charset="0"/>
              <a:buChar char="•"/>
              <a:tabLst/>
            </a:pPr>
            <a:r>
              <a:rPr kumimoji="0" lang="en-GB" altLang="en-US" sz="2800" b="0" i="0" u="none" strike="noStrike" cap="none" normalizeH="0" baseline="0" dirty="0">
                <a:ln>
                  <a:noFill/>
                </a:ln>
                <a:solidFill>
                  <a:schemeClr val="tx1"/>
                </a:solidFill>
                <a:effectLst/>
                <a:ea typeface="Verdana" panose="020B0604030504040204" pitchFamily="34" charset="0"/>
              </a:rPr>
              <a:t>96 responses to partner survey, including District, Borough and Parish Councils, statutory partners and VCSE organisations.  </a:t>
            </a:r>
          </a:p>
          <a:p>
            <a:pPr marL="285750" marR="0" lvl="0" indent="-285750" algn="l" defTabSz="914400" rtl="0" eaLnBrk="0" fontAlgn="base" latinLnBrk="0" hangingPunct="0">
              <a:lnSpc>
                <a:spcPct val="100000"/>
              </a:lnSpc>
              <a:spcBef>
                <a:spcPct val="0"/>
              </a:spcBef>
              <a:spcAft>
                <a:spcPts val="800"/>
              </a:spcAft>
              <a:buClrTx/>
              <a:buSzPts val="1200"/>
              <a:buFont typeface="Arial" panose="020B0604020202020204" pitchFamily="34" charset="0"/>
              <a:buChar char="•"/>
              <a:tabLst/>
            </a:pPr>
            <a:r>
              <a:rPr kumimoji="0" lang="en-GB" altLang="en-US" sz="2800" b="0" i="0" u="none" strike="noStrike" cap="none" normalizeH="0" baseline="0" dirty="0">
                <a:ln>
                  <a:noFill/>
                </a:ln>
                <a:solidFill>
                  <a:schemeClr val="tx1"/>
                </a:solidFill>
                <a:effectLst/>
                <a:ea typeface="Verdana" panose="020B0604030504040204" pitchFamily="34" charset="0"/>
              </a:rPr>
              <a:t>Main benefits of working in a community-focused way included tailored support to address community needs, identifying local assets and bringing people together locally.</a:t>
            </a:r>
          </a:p>
          <a:p>
            <a:pPr marL="285750" marR="0" lvl="0" indent="-285750" algn="l" defTabSz="914400" rtl="0" eaLnBrk="0" fontAlgn="base" latinLnBrk="0" hangingPunct="0">
              <a:lnSpc>
                <a:spcPct val="100000"/>
              </a:lnSpc>
              <a:spcBef>
                <a:spcPct val="0"/>
              </a:spcBef>
              <a:spcAft>
                <a:spcPts val="800"/>
              </a:spcAft>
              <a:buClrTx/>
              <a:buSzPts val="1200"/>
              <a:buFont typeface="Arial" panose="020B0604020202020204" pitchFamily="34" charset="0"/>
              <a:buChar char="•"/>
              <a:tabLst/>
            </a:pPr>
            <a:r>
              <a:rPr lang="en-GB" altLang="en-US" sz="2800" dirty="0">
                <a:solidFill>
                  <a:schemeClr val="tx1"/>
                </a:solidFill>
                <a:ea typeface="Verdana" panose="020B0604030504040204" pitchFamily="34" charset="0"/>
              </a:rPr>
              <a:t>Challenges included managing expectations, funding and public sector ‘letting go’ and listening to communities more.  </a:t>
            </a:r>
          </a:p>
          <a:p>
            <a:pPr marL="285750" indent="-285750" eaLnBrk="0" fontAlgn="base" hangingPunct="0">
              <a:spcBef>
                <a:spcPct val="0"/>
              </a:spcBef>
              <a:spcAft>
                <a:spcPts val="800"/>
              </a:spcAft>
              <a:buSzPts val="1200"/>
              <a:buFont typeface="Arial" panose="020B0604020202020204" pitchFamily="34" charset="0"/>
              <a:buChar char="•"/>
            </a:pPr>
            <a:r>
              <a:rPr kumimoji="0" lang="en-GB" altLang="en-US" sz="2800" b="0" i="0" u="none" strike="noStrike" cap="none" normalizeH="0" baseline="0" dirty="0">
                <a:ln>
                  <a:noFill/>
                </a:ln>
                <a:solidFill>
                  <a:schemeClr val="tx1"/>
                </a:solidFill>
                <a:effectLst/>
                <a:ea typeface="Verdana" panose="020B0604030504040204" pitchFamily="34" charset="0"/>
              </a:rPr>
              <a:t>Opportunities for partners to work together more closely included advertising for volunteers, engagement with communities and better communication across the partnership.</a:t>
            </a:r>
          </a:p>
          <a:p>
            <a:endParaRPr lang="en-GB" sz="2000" dirty="0"/>
          </a:p>
        </p:txBody>
      </p:sp>
      <p:sp>
        <p:nvSpPr>
          <p:cNvPr id="5" name="Slide Number Placeholder 4">
            <a:extLst>
              <a:ext uri="{FF2B5EF4-FFF2-40B4-BE49-F238E27FC236}">
                <a16:creationId xmlns:a16="http://schemas.microsoft.com/office/drawing/2014/main" id="{D7A3FAAB-FF88-BCB9-C5D7-FE8ECBD63B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F0BC-E4B4-6141-ACA6-9E8905137EE3}" type="slidenum">
              <a:rPr kumimoji="0" lang="en-US" sz="1200" b="0" i="0" u="none" strike="noStrike" kern="1200" cap="none" spc="0" normalizeH="0" baseline="0" noProof="0" smtClean="0">
                <a:ln>
                  <a:noFill/>
                </a:ln>
                <a:solidFill>
                  <a:srgbClr val="1064A2"/>
                </a:solidFill>
                <a:effectLst/>
                <a:uLnTx/>
                <a:uFillTx/>
                <a:latin typeface="Avenir Book" panose="02000503020000020003"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064A2"/>
              </a:solidFill>
              <a:effectLst/>
              <a:uLnTx/>
              <a:uFillTx/>
              <a:latin typeface="Avenir Book" panose="02000503020000020003" pitchFamily="2" charset="0"/>
              <a:ea typeface="+mn-ea"/>
              <a:cs typeface="+mn-cs"/>
            </a:endParaRPr>
          </a:p>
        </p:txBody>
      </p:sp>
    </p:spTree>
    <p:extLst>
      <p:ext uri="{BB962C8B-B14F-4D97-AF65-F5344CB8AC3E}">
        <p14:creationId xmlns:p14="http://schemas.microsoft.com/office/powerpoint/2010/main" val="88906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2B1A-008E-393E-002F-252DD69078D6}"/>
              </a:ext>
            </a:extLst>
          </p:cNvPr>
          <p:cNvSpPr>
            <a:spLocks noGrp="1"/>
          </p:cNvSpPr>
          <p:nvPr>
            <p:ph type="ctrTitle"/>
          </p:nvPr>
        </p:nvSpPr>
        <p:spPr>
          <a:xfrm>
            <a:off x="1032231" y="1490405"/>
            <a:ext cx="8716145" cy="946151"/>
          </a:xfrm>
        </p:spPr>
        <p:txBody>
          <a:bodyPr>
            <a:noAutofit/>
          </a:bodyPr>
          <a:lstStyle/>
          <a:p>
            <a:r>
              <a:rPr lang="en-GB" dirty="0"/>
              <a:t>Draft vision, pillars and objectives</a:t>
            </a:r>
          </a:p>
        </p:txBody>
      </p:sp>
    </p:spTree>
    <p:extLst>
      <p:ext uri="{BB962C8B-B14F-4D97-AF65-F5344CB8AC3E}">
        <p14:creationId xmlns:p14="http://schemas.microsoft.com/office/powerpoint/2010/main" val="2250097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10D89A0B64D34FAAA9142CEF74BAF7" ma:contentTypeVersion="15" ma:contentTypeDescription="Create a new document." ma:contentTypeScope="" ma:versionID="5476799c81de20ddba85add6e3047380">
  <xsd:schema xmlns:xsd="http://www.w3.org/2001/XMLSchema" xmlns:xs="http://www.w3.org/2001/XMLSchema" xmlns:p="http://schemas.microsoft.com/office/2006/metadata/properties" xmlns:ns3="7f76d830-d09e-4c16-9d69-8ddefdfb5064" xmlns:ns4="a53915b4-69c6-4c7f-9d69-f69796e4f310" targetNamespace="http://schemas.microsoft.com/office/2006/metadata/properties" ma:root="true" ma:fieldsID="fc402d7d3d52a65925f3c0905c777eb9" ns3:_="" ns4:_="">
    <xsd:import namespace="7f76d830-d09e-4c16-9d69-8ddefdfb5064"/>
    <xsd:import namespace="a53915b4-69c6-4c7f-9d69-f69796e4f31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DateTaken"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6d830-d09e-4c16-9d69-8ddefdfb5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3915b4-69c6-4c7f-9d69-f69796e4f31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f76d830-d09e-4c16-9d69-8ddefdfb5064" xsi:nil="true"/>
  </documentManagement>
</p:properties>
</file>

<file path=customXml/itemProps1.xml><?xml version="1.0" encoding="utf-8"?>
<ds:datastoreItem xmlns:ds="http://schemas.openxmlformats.org/officeDocument/2006/customXml" ds:itemID="{1858F911-2BEE-44F9-90F2-E4F9F4CC8DB1}">
  <ds:schemaRefs>
    <ds:schemaRef ds:uri="http://schemas.microsoft.com/sharepoint/v3/contenttype/forms"/>
  </ds:schemaRefs>
</ds:datastoreItem>
</file>

<file path=customXml/itemProps2.xml><?xml version="1.0" encoding="utf-8"?>
<ds:datastoreItem xmlns:ds="http://schemas.openxmlformats.org/officeDocument/2006/customXml" ds:itemID="{327DE05C-6C20-49AF-AE37-74D63F84A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76d830-d09e-4c16-9d69-8ddefdfb5064"/>
    <ds:schemaRef ds:uri="a53915b4-69c6-4c7f-9d69-f69796e4f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45C07-A334-4E24-A919-8F2B1557F363}">
  <ds:schemaRefs>
    <ds:schemaRef ds:uri="http://purl.org/dc/terms/"/>
    <ds:schemaRef ds:uri="http://purl.org/dc/elements/1.1/"/>
    <ds:schemaRef ds:uri="http://schemas.microsoft.com/office/2006/metadata/properties"/>
    <ds:schemaRef ds:uri="http://schemas.microsoft.com/office/2006/documentManagement/types"/>
    <ds:schemaRef ds:uri="7f76d830-d09e-4c16-9d69-8ddefdfb5064"/>
    <ds:schemaRef ds:uri="http://purl.org/dc/dcmitype/"/>
    <ds:schemaRef ds:uri="a53915b4-69c6-4c7f-9d69-f69796e4f310"/>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8666</TotalTime>
  <Words>1059</Words>
  <Application>Microsoft Office PowerPoint</Application>
  <PresentationFormat>Widescreen</PresentationFormat>
  <Paragraphs>118</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vt:lpstr>
      <vt:lpstr>Avenir Black</vt:lpstr>
      <vt:lpstr>Avenir Book</vt:lpstr>
      <vt:lpstr>Avenir Heavy</vt:lpstr>
      <vt:lpstr>Avenir Medium</vt:lpstr>
      <vt:lpstr>Calibri</vt:lpstr>
      <vt:lpstr>System Font Regular</vt:lpstr>
      <vt:lpstr>Verdana</vt:lpstr>
      <vt:lpstr>1_Office Theme</vt:lpstr>
      <vt:lpstr>Developing a Communities Strategy for Staffordshire </vt:lpstr>
      <vt:lpstr>Introduction and context</vt:lpstr>
      <vt:lpstr>Background to engagement</vt:lpstr>
      <vt:lpstr>Findings</vt:lpstr>
      <vt:lpstr>PowerPoint Presentation</vt:lpstr>
      <vt:lpstr>PowerPoint Presentation</vt:lpstr>
      <vt:lpstr>Big ideas – making your community the best</vt:lpstr>
      <vt:lpstr>Partner engagement</vt:lpstr>
      <vt:lpstr>Draft vision, pillars and objectives</vt:lpstr>
      <vt:lpstr>Draft vision statement</vt:lpstr>
      <vt:lpstr>Draft Pillars and Objectives</vt:lpstr>
      <vt:lpstr>Draft Pillars and Objectives</vt:lpstr>
      <vt:lpstr>Draft Pillars and Objectives</vt:lpstr>
      <vt:lpstr>Discussion</vt:lpstr>
      <vt:lpstr>Discussion questions</vt:lpstr>
      <vt:lpstr>Next steps</vt:lpstr>
      <vt:lpstr>Next steps</vt:lpstr>
      <vt:lpstr>Thank you </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Cartman-Frost, Finn (Corporate)</dc:creator>
  <cp:lastModifiedBy>Barker, Peter (Corporate)</cp:lastModifiedBy>
  <cp:revision>55</cp:revision>
  <dcterms:created xsi:type="dcterms:W3CDTF">2023-11-02T13:37:18Z</dcterms:created>
  <dcterms:modified xsi:type="dcterms:W3CDTF">2024-08-23T15:31:06Z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0x0101007110D89A0B64D34FAAA9142CEF74BAF7</vt:lpwstr>
  </property>
</Properties>
</file>